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письмо — ключевой инструмент делового и административного общения.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структура официального письма на английском языке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современная роль англоязычной официальной переписки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переписка на английском развивалась с колониальных времен и сегодня необходима в международном бизнесе, науке и дипломатии, обеспечивая эффективное глобальное взаимодействие.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официальных писем на английском языке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letter служит для делового общения между компаниями и организациями, оформляется формально с чёткой структурой и целями.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letter сопровождает резюме при приёме на работу, включает мотивацию и краткое представление кандидата работодателю.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Inquiry letter используется для запроса информации или уточнения условий, важен в ведении переговоров и деловых контактов.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 letter даёт рекомендацию человеку или организации, подтверждая их квалификацию и надёжность.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реквизиты и структура официального письма
</a:t>
            </a:r>
            <a:endParaRPr lang="en-US" sz="232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обязательно указание адреса отправителя и получателя, а также точной даты написания, что обеспечивает документу формальную значимость и обратную связь.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Адресные данные и дата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 основной текст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приветствие задаёт тон письму, основной текст раскрывает цель корреспонденции чётко и логично, без излишних эмоций и двусмысленностей.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формула вежливого прощания и подпись отправителя, что подтверждает серьёзность и официальный характер сообщения.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блок и подпись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формальный, деловой язык с минимизацией сокращений и эмоциональных выражений для поддержания профессионального тона.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стандартные фразы и клише, такие как 'Please find attached' или 'I am writing to inform you', для прозрачности и чёткости коммуникации.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Стилистика ориентирована на точность выражений, логичность изложений и уважительное отношение к адресату, что важно для установления доверия.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стиль в официальных английских письмах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частей письма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структурное соотношение гарантирует ясное и логичное изложение информации адресату.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вводной информацией и детальными данными повышает восприятие и эффективность официальной переписки.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деловой переписки,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фразы и формулы этикета в английской деловой переписке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'Dear Sir or Madam' — универсальное обращение при неизвестном адресате, важное для соблюдения формальности.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'With reference to your letter...' используется для ссылок на предыдущие коммуникации, устанавливая контекст ответа.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'Yours faithfully' употребляется в заключении при формальном обращении без имени адресата, подтверждая деловой тон.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'I would appreciate your prompt reply' подчёркивает ожидание быстрого ответа и уважение к времени партнёра.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официального и неофициального письма на английском языке
</a:t>
            </a:r>
            <a:endParaRPr lang="en-US" sz="2909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по стилю, цели, адресату, структуре и языку между двумя типами писем.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переписка требует строгого соблюдения норм, в отличие от свободного стиля неофициальной.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имя и титул адресата обязательны для корректного обращения, что демонстрирует уважение и профессионализм.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универсальных формулировок, например, 'To whom it may concern', допускается при отсутствии конкретного адресата.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обращении могут привести к игнорированию письма или негативному восприятию со стороны получателя.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обращения и выбора адресата в английских письмах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должно быть набрано на бумаге формата A4 с чётко выделенными абзацами и полями для удобства чтения и официального вида документа.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и оформление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использование логотипа организации и точного размещения реквизитов обеспечивает авторитетность и узнаваемость письма.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реквизитов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официального письма: ключевые требования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указание ключевых данных, таких как имена, даты и контакты, гарантирует понимание и корректное исполнение запроса получателем без необходимости дополнительных уточнений.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точности и полноты сведений в английских письмах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ссылание на документы или соглашения повышает доверие к письму и облегчает проверку информации в случае спорных ситуаций или необходимости подтверждения.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важных сведений снижает значимость письма, увеличивает сроки обработки запросов и может привести к юридическим конфликтам между сторонами.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структурные элементы письма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письма выделяется header — адреса и дата, далее идёт формальное обращение salutation. Основная часть — body — содержит суть сообщения, после чего следует closing и подпись signature, что обеспечивает четкую организацию текста.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строгого следования стандартам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установленной структуры помогает избежать недопонимания и поддерживает профессиональный стиль. Небрежность в оформлении может восприниматься как непрофессионализм и снижать эффективность коммуникации.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английского официального письма с пояснениями
</a:t>
            </a:r>
            <a:endParaRPr lang="en-US" sz="22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письма часто служат доказательствами достигнутых договорённостей или предупреждений, обладая юридической силой в международной практике и судебных разбирательствах.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Неточности в тексте или несоблюдение формальных норм могут приводить к оспариванию документов и уменьшению их доказательной ценности в случае конфликтов.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оформление снижает риски юридических споров и обеспечивает защиту прав и интересов обеих сторон на международном уровне.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сила официальных писем на английском и их последствия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на официальное письмо на английском языке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ответе сначала подтверждают получение письма, демонстрируя внимательность и уважение к отправителю.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следует систематически рассмотреть каждый пункт запроса, обеспечивая исчерпывающие и конкретные разъяснения.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включение ссылок на исходный документ, например, выражение 'With reference to your letter dated...', для прозрачности и точности коммуникации.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корректно излагать согласие, предложения изменений или отказ, сохраняя вежливость и объективность.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написании английских официальных писем и их последствия
</a:t>
            </a:r>
            <a:endParaRPr lang="en-US" sz="295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самые распространённые ошибки в официальной переписке и их влияние на деловую репутацию и возможные юридические проблемы.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экзаменационных работ ЕГЭ по английскому языку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внимание к форме и содержанию письма критично для успешного делового общения и предотвращения негативных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стала основным средством деловой переписки, требуя корректного и информативного оформления темы письма (subject).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организаций часто обязательна электронная подпись для подтверждения авторства и юридической силы письма в цифровом формате.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протоколов отправки или оформления может привести к техническим сбоям и юридическим проблемам при рассмотрении обращений.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электронных форматов для официальных писем на английском языке
</a:t>
            </a:r>
            <a:endParaRPr lang="en-US" sz="3184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электротехническая комиссия (IEC) устанавливает правила обмена документацией между организациями стран Европейского союза, включая двуязычные шаблоны для поддержания четкости и однозначности посыла.
</a:t>
            </a:r>
            <a:endParaRPr lang="en-US" sz="1193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IEC и межкорпоративный обмен письмами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 ISO 9001 регулирует процессы создания, хранения и контроля деловых документов для обеспечения качества. Соблюдение способствует унификации практик и надежности переписки в международных компаниях.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ISO 9001 и управление документами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стандарты английской письменной деловой коммуникации
</a:t>
            </a:r>
            <a:endParaRPr lang="en-US" sz="1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ответы оформляют вежливыми конструкциями, например, 'Unfortunately, we are unable to...', избегая прямого отвержения и сохраняя деловой тон.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отказа, просьбы и жалобы в английской переписке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выражают с помощью формул 'We would be grateful if you could...', чтобы подчеркнуть уважение и желание сотрудничать.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составляются без эмоциональной окраски, используя объективные формулировки для поддержания конструктивного диалога и решения проблем.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официальные письма способствуют формированию доверия между деловыми партнёрами из разных стран.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переписка отражает высокий уровень компетенции выпускника или организации, положительно влияя на репутацию.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владение навыками деловой коммуникации увеличивает шансы на успех при поступлении в зарубежные учебные заведения и на рынке труда.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грамотных английских писем на успех международных коммуникаций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написания официальных писем на английском языке расширяет возможности для международного сотрудничества, обеспечивает юридическую защиту и открывает перспективы в образовании и карьере старшеклассников.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навыков официальной переписки для профессионального роста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2026-05-08T06:24:07Z</dcterms:created>
  <dcterms:modified xsi:type="dcterms:W3CDTF">2026-05-08T06:24:07Z</dcterms:modified>
</cp:coreProperties>
</file>