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Джанни Родари и сказка «Эти бедные привидения»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сказка, где привидения вызывают улыбку, а не страх.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Джанни Родари: писатель, который умеет дружить с детьми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Джанни Родари создал сказки, в которых фантазия помогает говорить о доброте, справедливости и внимательности к людям. Его истории смешные, живые и всегда немного удивляют.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эта сказка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вокруг привидений, которых читатель ждёт увидеть страшными, но они оказываются смешными, неловкими и по-своему трогательными.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Родари играет на контрасте: вместо ужаса появляется улыбка, а вместо опасности — лёгкое сочувствие к необычным героям и их растерянности.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это удобная сказка-открытие: чудесное в ней помогает понять обычные чувства — страх, удивление, жалость и доброту.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дом как сказочное место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слышен шорох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дом в сказке сразу настраивает на ожидание тайны: тёмные комнаты, скрипучие ступеньки и чердак будто сами подсказывают, что сейчас что-то произойдёт. Но тревога здесь не настоящая — она больше похожа на игру воображения.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Лунный свет и белые силуэты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особенно хорошо подходят высокие окна, полумрак и мягкий лунный свет. На таком фоне белые привидения выглядят не угрожающе, а загадочно и немного смешно, словно они сами не уверены, как себя вести.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7650" y="2174738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94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показаны привидения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Растерянность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Привидения не выглядят уверенными и грозными. Они словно сами удивлены тем, что их боятся, и от этого становятся ближе и понятнее читателю.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черты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поведение неловкое и забавное, поэтому в сказке появляется мягкий юмор. Страшный образ превращается в повод для улыбки, а не для испуга.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смешными деталями чувствуется одиночество героев. Родари показывает их так, что хочется не смеяться над ними, а пожалеть и принять.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привидения в сказке оказываются не страшными, а трогательно смешными.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контраст помогает увидеть: неизвестное не всегда опасно, а страх часто оказывается преувеличенным.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сказки Джанни Родари «Эти бедные привидения»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отношение к необычным героям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Родари не высмеивает привидений зло. Он показывает их с теплом, поэтому читатель видит не карикатуру, а живых, растерянных персонажей.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важно умение не торопиться с выводами. Сначала герои кажутся странными, но потом становятся понятными, и к ним хочется отнестись бережно.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учит вежливости и сочувствию: если кто-то отличается от других, это не повод для насмешки, а причина присмотреться внимательнее.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 и перевод И. Константиновой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сохраняет ясность и простоту, поэтому текст легко понимать на слух. Короткие фразы помогают младшим школьникам не терять ход сюжета.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юмор звучит естественно и не перегружает сказку. Он поддерживает доброжелательное настроение и делает эпизоды особенно запоминающимися.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слова и точные детали помогают представить старый дом, тени и привидений. Картины возникают быстро и очень живо.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удобно читать вслух, пересказывать по частям и обсуждать на уроке. Он хорошо подходит для литературного чтения в 4 классе.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сказке: от ожидания тайны к доброму финалу.
</a:t>
            </a:r>
            <a:endParaRPr lang="en-US" sz="1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сюжет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Тёмный дом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внимание привлекают тени, шорохи и полутёмные комнаты. Обстановка создаёт лёгкое ожидание тайны и подготавливает к необычному событию.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1530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входят привидения, но они ведут себя совсем не так, как ждёшь. Их неловкость сразу меняет настроение истории.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6477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эпизодах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слова и поступки снимают напряжение. Вместо страха приходит улыбка, потому что ситуация оказывается почти комической.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1425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становится ясно: сказка не пугает, а мягко удивляет. Читатель уносит с собой чувство тепла и облегчения.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3516"/>
            <a:ext cx="4397700" cy="1584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3164316"/>
            <a:ext cx="4397700" cy="15847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и добрый образ для иллюстрации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750" y="15785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дом без страха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этой сказки подходит дом с высокими окнами, чердаком и мягким лунным светом. Он выглядит загадочно, но не угрожающе. В таком окружении привидения кажутся частью игры, а не источником ужаса, и сразу настраивают читателя на добрую историю.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65150" y="33593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Привидения, которые вызывают улыбку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показать белые полупрозрачные фигуры с неловкими движениями и растерянными лицами. Они не должны быть страшными или резкими. Если в их образе есть смешная неловкость и немного одиночества, иллюстрация точно передаст настроение сказки.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801493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7975" y="1777489"/>
            <a:ext cx="206700" cy="2133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3602" y="3564231"/>
            <a:ext cx="206700" cy="18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хороший перевод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звучит естественно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помогает русскому читателю сразу понять события без лишних трудностей. Когда фразы звучат естественно, сказка читается легко и сохраняет живую интонацию оригинала.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Сохраняется мягкий юмор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перевод передаёт шутку, тонкий комизм и доброжелательность автора. Если слова подобраны точно, смешные эпизоды остаются понятными и вызывают улыбку у детей.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2774377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удобно читать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перевод делает сказку ясной, ритмичной и удобной для урока. Её легко читать по ролям, пересказывать и обсуждать, не теряя интереса к героям.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автора в сказке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Родари показывает себя как писателя, который умеет брать знакомый страшный сюжет и превращать его в историю с улыбкой. Он не пугает читателя, а мягко удивляет его неожиданным поворотом.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сказке фантазия не отрывается от жизни: смешные детали помогают лучше увидеть человеческие чувства. За вымыслом всегда чувствуется логика, а за шуткой — доброта и внимательность.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обращается к ребёнку как к равному собеседнику. Он доверяет маленькому читателю, даёт ему самому заметить смешное и понять, что необычное может быть совсем не страшным.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создают настроение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тексте звучат слова, связанные с темнотой, тенью, шорохами и старым домом. Они создают лёгкое напряжение и готовят читателя к встрече с чем-то загадочным.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короткие реплики и неожиданные повороты. Они ломают ожидание и показывают, что перед нами не страшная история, а весёлая игра с привычными сказочными образами.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выразителен контраст между пугающими словами и смешной ситуацией. Из-за него даже мрачная обстановка начинает казаться не опасной, а немного забавной.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очень близок младшим школьникам: сначала им становится чуть тревожно, а затем они легко улавливают шутку и чувствуют облегчение.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сказка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сказка будит любопытство и лёгкое волнение: хочется узнать, кто живёт в старом доме и чем всё закончится. Читатель ждёт тайны, но не тяжёлого страха.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привидения оказываются смешными и растерянными, приходит улыбка и тепло. В финале остаётся спокойствие и чувство доброй сказочной игры, а не тревога.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сказками Родари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 «Приключениях Чиполлино», писатель умеет соединять игру, выдумку и ясную мысль. Сюжет остаётся занимательным, но за ним всегда стоит важное наблюдение о людях.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«Джельсомино в Стране лжецов» и других книгах Родари тоже встречаются неожиданные повороты и необычные герои. Автор любит показывать, что фантазия помогает увидеть правду точнее.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Эту сказку роднит с другими произведениями Родари уважение к ребёнку-читателю. Автор не поучает грубо, а предлагает самому заметить смысл через смешные и добрые события.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488" y="2170450"/>
            <a:ext cx="165375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7650" y="2186221"/>
            <a:ext cx="206700" cy="18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138" y="2167825"/>
            <a:ext cx="165375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интересно четвероклассникам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привидения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легко запомнить героев, которые должны пугать, но вместо этого вызывают улыбку. Такой перевёртыш делает чтение неожиданным и очень увлекательным.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старого дома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дом сразу пробуждает воображение: в нём есть чердак, тень, окна и шорохи. Ребятам нравится разгадывать, что скрывается за этой загадочной обстановкой.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пересказывать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короткая и чёткая, поэтому её легко рассказывать по частям. Ученики могут находить слова, которые создают настроение, и тренировать выразительное чтение.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можно подумать после чтения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напоминает, что страх часто вырастает из неизвестности. Когда мы узнаём больше, многое уже не кажется таким пугающим, как сначала.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она учит не спешить с выводами. Если сначала посмотреть внимательнее, можно увидеть не угрозу, а обычные чувства, неловкость или одиночество.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и то, что доброта помогает по-новому взглянуть на необычных героев. Тогда вместо насмешки появляется сочувствие, а вместо тревоги — спокойствие.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класс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для этого возраста сказка особенно удачно подходит на уроке литературного чтения.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сюжет, мягкий юмор и добрый финал помогают детям легко понять смысл и запомнить историю.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характеристика текста для начальной школы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запоминается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«Эти бедные привидения» запоминаются тем, что умеют быть и смешными, и немного таинственными. Сказка оставляет тепло, учит не бояться неизвестного и внимательнее смотреть на других.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2026-05-20T09:15:31Z</dcterms:created>
  <dcterms:modified xsi:type="dcterms:W3CDTF">2026-05-20T09:15:31Z</dcterms:modified>
</cp:coreProperties>
</file>