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эволюционных представлений: от догадок к научной теории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философских догадок к научному объяснению развития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экспедиции, геология и палеонтология принесли новые факты, идея неизменности видов перестала убеждать. Учёным пришлось искать не просто описание природы, а объяснение того, почему живые организмы различаются, вымирают и сменяют друг друга во времени.
</a:t>
            </a:r>
            <a:endParaRPr lang="en-US" sz="1481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происхождение видов стало научным вопросом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истоки: первые догадки о развитии живого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связывал возникновение живых существ с влажной средой и предполагал, что первые организмы могли появиться в воде. В его рассуждениях уже намечалась мысль о естественном, а не чудесном происхождении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сочетания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выдвигал необычную идею: жизнеспособными могли оказаться только удачные сочетания частей организмов. Хотя это было умозрительным предположением, оно показывало попытку объяснить разнообразие живого через отбор пригодных форм.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«Лестница природы» Аристотеля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упорядочил живые существа по степени сложности и связал их в иерархию. Он не говорил об эволюции, но его схема укрепляла представление о закономерном разнообразии природы и о различиях между группами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картина мира и принцип неизменности видов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Сотворённый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европейская культура рассматривала природу как изначально установленную и гармоничную систему. Вид понимался как неизменная единица, а любые отклонения объяснялись нарушением, а не развитием.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изображали как строгую лестницу сущностей, где каждому существу отведено своё место. Такая схема подчеркивала неподвижность порядка и не оставляла пространства для исторических изменений видов.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необычные формы жизни чаще трактовались как исключения, а не как результат длительных природных процессов. Это тормозило поиск причин разнообразия и закрепляло мысль о постоянстве природы.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открытий: расширение знания о 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континенты — новые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XVI–XVII веков открыли европейцам тысячи ранее неизвестных растений, животных и грибов. Сравнение организмов из разных частей света показало, что природа Земли гораздо разнообразнее, чем считалось прежде.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вместо случайных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Кабинеты редкостей, гербарии и первые музейные собрания превратили отдельные находки в систематический материал для изучения. Именно такие коллекции позволили сопоставлять организмы и искать в них устойчивые признаки.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известных форм резко выросло, простого перечисления стало недостаточно. На первый план вышли точное описание, сравнение и упорядочивание организмов, без которых биология не могла развиваться как наука.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 коллекционирование превратили отдельные наблюдения в накопление систематических сведений о живой природе.
</a:t>
            </a:r>
            <a:endParaRPr lang="en-US" sz="124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историческому тренду; точные количественные данные не использованы.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темпы изучения организмов резко выросли: накапливались коллекции, описания и сравнения, без которых эволюционная теория была бы невозможна.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знаний о живом: как расширялась биологическая информация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 проблема неизменности видов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ввёл бинарную номенклатуру, при которой каждый вид получает два латинских слова. Это сделало описание организмов единообразным и позволило учёным из разных стран говорить на одном научном 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вместо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 «Systema Naturae» упорядочил живой мир по признакам сходства и различия. Однако Линней объяснял систему природы как неизменную, не пытаясь раскрыть происхождение самих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эволюционной идеи у Линнея не было, его классификация выявила родство между группами организмов. Именно поэтому она стала важной ступенью к будущим эволюционным исследованиям.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Бюффон: изменчивость под влиянием среды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считал, что климат, питание и условия жизни способны изменять организмы. Тем самым он связывал различия между близкими формами не с неизменным замыслом, а с действием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работах природа предстала не как застывшая схема, а как исторически развивающаяся система. Это было важным шагом к мысли, что живой мир имеет собственную историю.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одним из первых поставил вопрос, почему родственные организмы в разных регионах не совпадают полностью. Такой подход подрывал строгую доктрину неизменности видов и расширял рамки научного поиска.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 — первой половине XIX века учёные по-разному объясняли разнообразие живой природы, но именно вопрос о смене видов стал центральным.
</a:t>
            </a:r>
            <a:endParaRPr lang="en-US" sz="111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шли не о наличии различий, а о причинах их возникновения. Каждый подход добавлял новый элемент к будущей эволюционной теории.
</a:t>
            </a:r>
            <a:endParaRPr lang="en-US" sz="1221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взглядов на происхождение и развитие живого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 время: Земля оказалась древнее, чем считалось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породы похожи на страницы очень древней книги: нижние слои обычно старше верхних, а каждый пласт хранит следы своего времени. По ним геологи учатся читать историю Земли без слов и дат на обложке. Именно такие наблюдения заставили учёных отказаться от представления о коротком возрасте планеты.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Слои, которые рассказывают историю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процессы, огромные сроки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Хаттон показал, что трещины, поднятия и осадконакопление формируют рельеф постепенно. Чарлз Лайель развил эту мысль и убедительно связал современные процессы с прошлым Земли. Если изменения идут медленно, то для их накопления нужны миллионы лет.
</a:t>
            </a:r>
            <a:endParaRPr lang="en-US" sz="1018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эволюции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расширила представление о глубине времени и тем самым открыла пространство для биологических изменений. Если Земля очень старая, то и живые организмы могли изменяться не за одно поколение, а в течение огромных промежутков истории.
</a:t>
            </a:r>
            <a:endParaRPr lang="en-US" sz="10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Палеонтология: ископаемые как доказательство смены фаун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Вымершие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показали, что в прошлом существовали животные и растения, которых больше нет на Земле. Это разрушало представление о неизменном составе живой природы и вечности современных видов.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Кювье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Кювье, сравнивая кости мамонтов, мастодонтов и других древних животных, доказал реальность вымирания. Он показал, что по останкам можно восстановить облик исчезнувших организмов и их отличие от современных.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фаун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убедила учёных, что разные геологические слои содержат разные комплексы организмов. Следовательно, живая природа менялась не только по месту обитания, но и в ходе истории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научная почва для 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фактов из географии, систематики, геологии и палеонтологии, приведшая к эволюционным теориям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Ламарк: первая целостная эволюционная теория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Ламарк предложил стройную теорию, согласно которой живые организмы в ходе времени переходят от простых форм к более сложным. Для своего времени это было принципиально новым объяснением разнообразия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и 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связывал изменения организмов с образом жизни: часто используемые органы, по его мнению, развиваются, а неупражняемые — ослабевают. Так он пытался объяснить приспособленность через действие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механизм наследования приобретённых признаков оказался неверным, Ламарк впервые сделал эволюцию предметом целостной научной теории. Он перевёл разговор о видах из области описания в область объяснения.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рубеже XVIII–XIX веков учёные ещё не располагали единой теорией происхождения видов. Поэтому рядом существовали конкурирующие объяснения, каждое из которых опиралось на свои наблюдения.
</a:t>
            </a:r>
            <a:endParaRPr lang="en-US" sz="106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становления эволюционных взглядов; обобщение по трудам Кювье, Ламарка и современников.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переходный этап науки: старые представления сохранялись, но уже уступали место идеям исторического изменения живой природы.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объяснения разнообразия живого спорили между собой в начале XIX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приспособленности: внешняя среда или внутренний план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как исходная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фиксизма считали, что виды созданы сразу в готовом виде и сохраняют свою сущность без изменений. Любые отклонения они объясняли как исключения, а не как признак исторического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источник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линия рассуждений связывала строение организмов с условиями жизни: климатом, образом питания, способом передвижения и средой обитания. Это подталкивало к мысли, что формы живого могут меняться.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эмбриологии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развитием зародышей усиливали подозрение, что организмы связаны общими закономерностями. Даже без учения об отборе такие данные делали идею изменяемости видов всё более убедительной.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конечностей, органов чувств и других структур у разных животных всё чаще воспринималось как указание на родство. Сравнение строения ослабляло представление о полной независимости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Дарвина на «Бигле» как накопление фактов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Дарвин видел, как ископаемые остатки и современные животные напоминают друг друга, но не совпадают полностью. Эти наблюдения помогли ему связать прошлое и настоящее в единую историю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как живая лаборатория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где близкое не значит одинаковое
</a:t>
            </a:r>
            <a:endParaRPr lang="en-US" sz="1523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Галапагосах он заметил, что островные виды сходны между собой и с материковыми формами, но различаются по деталям. Такие различия особенно наглядно показывали влияние изоляции и среды на живые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не опирался на один-единственный факт: его выводы сложились из сопоставления многих независимых наблюдений в разных регионах мира.
</a:t>
            </a:r>
            <a:endParaRPr lang="en-US" sz="114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Историко-научное обобщение по материалам путешествия Ч. Дарвина на «Бигле» и его последующих работ.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его взгляды повлияли географическое распределение организмов и связь ископаемых форм с современными видами.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Дарвина, которые особенно поддерживали эволюционную идею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механизму: естественный отбор как ключевой ответ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1831–1836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Дарвина на «Бигле» дало ему огромный массив наблюдений о видах, их распределении и связи с ископаемыми формами.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Уоллес независимо сформулировали идею естественного отбора как механизма изменения видов в природе.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и далее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была развита и стала научным объяснением того, как наследственная изменчивость и борьба за существование приводят к появлению новых форм.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155750"/>
            <a:ext cx="4164900" cy="10718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эволюционных представлений.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менялись представления о живой природе от философских догадок к научной теории.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эволюционных взглядов растянулось на века: сначала появились идеи о разнообразии природы, затем — систематика, геология, палеонтология и, наконец, механизм эволюции.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зарождения эволюционных представлений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догадок к научному объяснению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эволюционных идей показывает, как наука шаг за шагом отказалась от представления о неподвижном мире. Наблюдения, сопоставления и открытия разных эпох подготовили появление дарвиновского объяснения развития живой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2026-06-02T00:10:59Z</dcterms:created>
  <dcterms:modified xsi:type="dcterms:W3CDTF">2026-06-02T00:10:59Z</dcterms:modified>
</cp:coreProperties>
</file>