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основа жизни человека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ключ к кислороду и жизненной энергии для всех организмов.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процесс постоянного обмена газами, обеспечивающий клетки кислородом для энергии и удаление углекислого газа. Средний человек совершает около 16–18 вдохов в минуту, поддерживая здоровье организма.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жизненно важно для всех живых существ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дыхания, обеспечивающих жизнь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дыхание — газообмен в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воздух поступает в лёгкие, где кислород переходит в кровь, а углекислый газ выводится из неё. Он происходит через тонкие альвеолы лёгких.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газов кровью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связывается с гемоглобином в крови и переносится к тканям, а углекислый газ в обратном направлении к лёгким для вывода наружу.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дыхание — на клеточном уровне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используется клетками для окисления веществ и производства энергии, а углекислый газ формируется как отход жизненных процессов.
</a:t>
            </a:r>
            <a:endParaRPr lang="en-US" sz="1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фильтрует, согревает и увлажняет воздух перед попаданием в лёгкие.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гортань служат путями прохождения воздуха и защитой от попадания пищи в дыхательные пути.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проводят воздух в лёгкие, где разбиваются на мельчайшие бронхиолы.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содержат миллиарды альвеол — мест газообмена с общей поверхностью около 100 квадратных метров.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дыхательной системы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дыхательных движений снижается с ростом организма и стабилизируется во взрослом возрасте.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дыхания связаны с развитием и замедлением обменных процессов.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частоты дыхания с возрастом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вдохе диафрагма и межрёберные мышцы сокращаются, расширяя грудную клетку и втягивая воздух.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— пассивный процесс расслабления мышц, сужающий объём лёгких и выталкивающий воздух наружу.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 мозга контролирует процесс, обеспечивая автоматическую и сознательную регуляцию.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происходят вдох и выдох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проходит через альвеолы в кровь и связывается с гемоглобином для доставки к тканям.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участвует в клеточном дыхании, помогая вырабатывать энергию в виде молекул АТФ.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нормальное функционирование органов и тканей, поддерживая обмен веществ.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кислорода вызывает быструю потерю работоспособности и может привести к повреждению органов.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кислорода в организме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через дыхательную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вдоха до газообмена и обратно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альвеол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крошечные пузырьки с очень тонкими стенками, окружённые капиллярами. Их структура позволяет быстро обмениваться газами с кровью.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альвеол в дыхании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стенки альвеол кислород переходит в кровь, а углекислый газ выводится в воздух для выдоха, обеспечивая кислород организмом.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Альвеолы: устройство и функция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6225"/>
            <a:ext cx="3848986" cy="15226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 процентный состав основных газов во вдыхаемом и выдыхаемом воздухе.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активно потребляет кислород и выделяет углекислый газ, поддерживая обмен веществ.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физиологии,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состава воздуха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процесс контролируется продолговатым мозгом, который автоматически реагирует на изменения уровня углекислого газа в крови, повышая или снижая частоту дыхания для поддержания баланса.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содержания CO2 в крови дыхательные движения становятся интенсивнее, что обеспечивает более быстрое выведение углекислого газа и снабжение организма кислородом.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сознательно управлять дыханием — задерживать дыхание, регулировать глубину вдохов, что важно для речи, пения или специальной дыхательной гимнастики.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дыхания: автоматизм и сознательный контроль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частота и глубина дыхания немного увеличиваются, чтобы обеспечить мышцы дополнительным кислородом для роста потребности в энергии.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нагрузка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активного бега или упражнений дыхание учащается до 30-40 вдохов в минуту, увеличивая газообмен для поддержания работы мышц.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нагрузки дыхание постепенно замедляется и возвращается к норме, восстанавливая баланс кислорода и углекислого газа в организме.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дыхание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ОРВИ — частая причина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респираторные вирусные инфекции часто вызывают кашель и заложенность носа у подростков, особенно в холодное время года. Такие болезни обычно проходят за несколько дней при правильном лечении.
</a:t>
            </a:r>
            <a:endParaRPr lang="en-US" sz="1028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 и её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 характеризуется приступами удушья и затруднённого дыхания. У подростков заболевание часто связано с аллергическими реакциями и требует постоянного контроля и применения ингаляторов.
</a:t>
            </a:r>
            <a:endParaRPr lang="en-US" sz="103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у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бронхов возникает как осложнение после вирусных заболеваний или аллергии. Основные симптомы — кашель с мокротой и одышка. Важно своевременно обращаться к врачу для предотвращения осложнений.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болезни дыхательной системы у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помещений помогает снизить концентрацию вредных веществ и свежий воздух улучшает работу лёгких и общее самочувствие.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оптимальной влажности воздуха предотвращает пересушивание слизистых оболочек, уменьшая риск инфекций и раздражений дыхательных путей.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отказ от курения и избегание пассивного курения существенно снижает вероятность развития заболеваний дыхательной системы у подростков.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и прогулки на свежем воздухе укрепляют дыхательную мускулатуру и повышают общий иммунитет, помогая предотвращать простудные болезни.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правила для здоровья дыхательных органов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РМ2.5 и оксиды азота ухудшают работу дыхательных путей, усиливая симптомы астмы и бронхита у подростков в 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загрязнения воздуха напрямую связан с ростом числа респираторных заболеваний среди городского населения подростков.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 год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загрязнённого воздуха на здоровье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ночное время растения поглощают кислород, а днём в процессе фотосинтеза выделяют кислород, обеспечивая баланс в природе.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дышат, используя жабры — специализированные органы, которые обеспечивают газообмен в воде, поглощая растворённый кислород.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дышат через кожу и лёгкие, что помогает им жить как в воде, так и на суше, сочетая два способа дыхания.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насекомых состоит из трахей — тонких трубочек, доставляющих кислород напрямую к тканям организма.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дыхательных процессов у растений и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7043" y="2755985"/>
            <a:ext cx="3529916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биологии для 8 класса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дыхания у животных разных классов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дыхательных органов у представителей разных животных, отражая их образ жизни и экологическую нишу.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органов дыхания связано с проживанием в разных средах и обеспечивает эффективное дыхание для каждого класса животных.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«дыхание через нос» помогает контролировать вдох и улучшает фильтрацию воздуха, а медленный выдох способствует расслаблению дыхательной мускулатуры.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Диафрагмальное дыхание укрепляет мышцы, снижает утомляемость и улучшает насыщение крови кислородом, что полезно для профилактики респираторных заболеваний.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 для подростков: польза и примеры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стимулирует дыхательную систему, улучшая вентиляцию лёгких и насыщение крови кислородом, что положительно влияет на настроение и здоровье.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дышат сознательно, что позволяет им контролировать периоды задержки дыхания, достигая рекордов более 20 минут под водой.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среднем вдыхает около 10 000 литров воздуха за сутки, обеспечивая непрерывное снабжение организма кислородом для всех жизненных процессов.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дыхании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ключ к жизни и гармонии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дыхательных процессов помогает заботиться о здоровье, сохранять энергию и укреплять связь с окружающей средой, обеспечивая долгую и активную жизнь.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2026-05-09T04:01:57Z</dcterms:created>
  <dcterms:modified xsi:type="dcterms:W3CDTF">2026-05-09T04:01:57Z</dcterms:modified>
</cp:coreProperties>
</file>