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и его законы: как появился порядок в Вавилоне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 Хаммурапи сделали Вавилон сильнее и понятнее для каждого жителя.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рано возникли города, каналы, торговля и власть царей, а письменные законы помогали управлять разными людьми и спорными ситуациями.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Месопотамия между Тигром и Евфратом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Хаммурапи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Шестой царь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был шестым правителем первой Вавилонской династии. Он пришёл к власти в небольшом, но важном городе и постепенно сделал его центром сильного государства.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Хаммурапи государство стало более централизованным: решения принимались от имени царя, а управление территориями стало строже и организованнее. Это помогало поддерживать порядок в большом царстве.
</a:t>
            </a:r>
            <a:endParaRPr lang="en-US" sz="1532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подчинял соседние города и укреплял влияние Вавилона в Южной Месопотамии. Благодаря победам и союзам его власть стала значительно шире, чем у прежних царей.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законодателя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запомнился не только как завоеватель, но и как правитель, который стремился установить справедливые правила. Поэтому его имя стало символом власти, закона и ответственности.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с законами Хаммурапи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памятник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были высечены на высокой базальтовой стеле, чтобы их нельзя было легко уничтожить. Такой способ записи показывал, что правила должны быть прочными и обязательными для всех.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наверху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верхней части стелы Хаммурапи изображён перед богом Шамашем. Этот бог считался покровителем справедливости, поэтому сцена подчёркивала священное значение закона.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археологов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Стелу нашли в 1901 году в Сузах, куда она попала из Вавилона в древности. Сегодня она хранится в Лувре и остаётся важнейшим историческим памятником.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стеле сохранилось почти 282 статьи. Они были написаны клинописью и охватывали разные стороны жизни: от семьи и торговли до суда и наказаний.
</a:t>
            </a:r>
            <a:endParaRPr lang="en-US" sz="14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понадобились законы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царстве было много городов, селений и разных людей. Законы помогали избежать хаоса, потому что задавали понятные правила поведения для всех жителей.
</a:t>
            </a:r>
            <a:endParaRPr lang="en-US" sz="1496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охраняли дома, поля, скот и товары. Если кто-то портил чужое имущество или воровал его, закон требовал наказания или возмещения ущерба.
</a:t>
            </a:r>
            <a:endParaRPr lang="en-US" sz="1511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долги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был торговым центром, поэтому нужно было регулировать займы, аренду, цены и сроки выплат. Без письменных правил споры между людьми возникали бы чаще.
</a:t>
            </a:r>
            <a:endParaRPr lang="en-US" sz="1511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определяли, как заключать брак, как делить наследство и что делать при разводе. Это помогало семье и детям не остаться без защиты.
</a:t>
            </a:r>
            <a:endParaRPr lang="en-US" sz="1511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вместо ссоры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возникал спор, его должны были решать не силой, а по правилам. Так царь показывал, что в стране есть установленный порядок и ответственность за нарушение.
</a:t>
            </a:r>
            <a:endParaRPr lang="en-US" sz="15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Вавилоне и как это влияло на наказания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 человека сильно влияло на то, каким будет наказание по законам Хаммурапи.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зависело не только от проступка, но и от статуса человека; общество было иерархическим и неравным.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Хаммурапи, древневавилонский свод законов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«око за око»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вместо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вред касался имущества, закон нередко требовал вернуть потерянное или заплатить компенсацию. Так государство защищало собственность и старалось сдерживать конфликты.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вред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законах часто действовал талион: наказание должно было быть похожим на причинённый ущерб. Это делало право очень суровым и наглядным для всех.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наказаний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проступок мог закончиться по-разному для разных людей. Статус потерпевшего и виновного имел большое значение, поэтому справедливость понимали не одинаково.
</a:t>
            </a:r>
            <a:endParaRPr lang="en-US" sz="15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чаще всего говорили законы Хаммурапи
</a:t>
            </a:r>
            <a:endParaRPr lang="en-US" sz="28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затрагивал не только суд, но и повседневные дела: дом, землю, сделки, семью и работу. Это был практический закон для жизни в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занимают правила о суде, собственности и семье — именно они чаще всего требовали чётких решений.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тематического распределения статей свода законов Хаммурапи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брак и наследство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под правилами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определяли, как заключать брак, как оформлять приданое и какие обязанности есть у мужа и жены. Семейные отношения считались важной частью порядка в государстве.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 и защита жены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 мог развестись лишь в предусмотренных случаях и должен был соблюдать установленные правила. Закон стремился защитить законную жену и не позволить обращаться с ней произвольно.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наследство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главы семьи имущество распределялось по правилам, чтобы дети не остались без доли. Закон заранее указывал, кому что принадлежит и как решать споры.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за 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неверность, обман или отказ от семейных обязанностей назначались строгие меры. Так закон показывал, что семья в Вавилоне считалась основой общественного порядка.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древний суд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порядку рассмотрения дел в законах Хаммурапи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долги и договоры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сделок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защищали куплю, продажу, заем и аренду земли, потому что в Вавилоне торговля была частью повседневной жизни. Стороны должны были выполнять обещания и соблюдать условия договора.
</a:t>
            </a:r>
            <a:endParaRPr lang="en-US" sz="12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договорах обычно указывали срок, плату, проценты и обязанности участников. Письменная запись помогала избежать споров и доказывала, кто именно должен вернуть зерно, серебро или участок земли.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 долг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возвращал долг или нарушал соглашение, его могли оштрафовать, заставить возместить ущерб или временно ограничить в свободе. Закон делал нарушение договора невыгодным.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правила помогали удерживать порядок в богатом городе, где постоянно менялись покупатели, продавцы и землевладельцы. Без законов торговля и обмен между людьми быстро превратились бы в споры.
</a:t>
            </a:r>
            <a:endParaRPr lang="en-US" sz="13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82" y="1479875"/>
            <a:ext cx="495473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что отвечали разные профессии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требовали от мастеров и работников ответственности за результат своего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контролировал качество труда и перекладывал риск ошибки на того, кто выполнял работу.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Хаммурапи, статьи о работе ремесленников и служащих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древнем Вавилоне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каналов
</a:t>
            </a:r>
            <a:pPr algn="ctr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стоял среди каналов, стен и оживленных улиц. Здесь рядом находились храмы, склады, мастерские и рынки, поэтому люди каждый день видели торговлю, молитвы и тяжелый труд.
</a:t>
            </a:r>
            <a:endParaRPr lang="en-US" sz="128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споры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большом городе постоянно возникали вопросы о зерне, земле, долгах и наследстве. Одни жители искали справедливость у судей, другие приносили договоры, чтобы доказать свою правоту.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жили ремесленники, торговцы, земледельцы и чиновники. У каждого были свои обязанности, но всех объединяло одно: нужно было жить по правилам, иначе возникал беспорядок.
</a:t>
            </a:r>
            <a:endParaRPr lang="en-US" sz="12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наказания встречались в законах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своде наказания зависели от проступка и статуса человека. Особенно сурово карались кража, ложное обвинение и тяжкий вред другим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серьезнее нарушение, тем жестче мера: закон стремился не только наказать, но и напугать нарушителей.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Хаммурапи; тематическая классификация наказаний по содержанию свода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законы были такими жесткими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Вавилоне не существовало полиции и современных судов, которые могли бы быстро остановить нарушителя. Поэтому закон должен был сам внушать страх и удерживать людей от проступков.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меры помогали показать, что нарушение правил дорого обойдется виновному. Чем жестче было наказание, тем сильнее оно должно было действовать как предупреждение для остальных жителей.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царя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считался защитником порядка и справедливости, а его законы — знаком сильной царской власти. Так правитель показывал, что в стране есть единые правила для всех.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законы Хаммурапи важны для истории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письменный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Хаммурапи — один из самых древних известных примеров записанного закона. Он показывает, что люди уже в глубокой древности стремились закрепить правила письменно, а не только передавать их устно.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статьям историки узнают, как жили вавилоняне: чем торговали, как строили дома, как решали семейные споры и за что наказывали. Это настоящий учебник о повседневной жизни.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помогли сохранить представление о том, как работали власть, суд и религия в Месопотамии. Благодаря им мы видим, как древнее общество пыталось поддерживать порядок.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законы дошли до нас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 сохранился бы без археологов и расшифровки клинописи. Одна находка сделала древний свод доступным для науки и школьных учебников.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стелы показывает, что древние тексты могут снова стать известными спустя тысячи лет.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 стеле Хаммурапи; находка в Сузах, 1901 год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этих законах кажется несправедливым сегодня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проступок мог закончиться по-разному, если виновник был знатным человеком, свободным бедняком или рабом. Закон оценивал не только поступок, но и положение человека.
</a:t>
            </a:r>
            <a:endParaRPr lang="en-US" sz="1673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обществе права людей зависели от их места в иерархии. То, что одному грозил штраф, другому могло стоить свободы или даже жизни.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современного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различия кажутся несправедливыми, потому что права человека считаются одинаковыми для всех. Но для древнего мира подобный порядок был обычным.
</a:t>
            </a:r>
            <a:endParaRPr lang="en-US" sz="16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в истории человечества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Хаммурапи стало связано с идеей письменного закона и сильной царской власти. Его свод часто вспоминают как один из самых известных правовых памятников древности.
</a:t>
            </a:r>
            <a:endParaRPr lang="en-US" sz="1419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власти и веры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царя перед богом Шамашем показывает, что справедливость в Вавилоне связывали с божественным порядком. Закон воспринимался не только как правило, но и как воля высшей силы.
</a:t>
            </a:r>
            <a:endParaRPr lang="en-US" sz="1341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этот памятник помогает понять, как люди пытались управлять большим государством. Он напоминает, что закон может быть и инструментом порядка, и отражением своего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как основа порядка в Вавилоне
</a:t>
            </a:r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укрепил Вавилон не только войнами, но и письменными правилами. Его законы помогали решать споры, защищать имущество и поддерживать порядок, хотя и отражали неравенство древнего общества.
</a:t>
            </a:r>
            <a:endParaRPr lang="en-US" sz="38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2026-06-01T01:23:39Z</dcterms:created>
  <dcterms:modified xsi:type="dcterms:W3CDTF">2026-06-01T01:23:39Z</dcterms:modified>
</cp:coreProperties>
</file>