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и склонение имён существительных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и три склонения — основа грамотной речи.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существительным нужны падежи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понять, кто действует, на кого направлено действие и о чём идёт речь. По вопросу и окончанию слова легче точно определить его роль в 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 слово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обозначает предмет, человека, животное, явление, событие или чувство. Оно отвечает на вопросы кто? что? и помогает назвать всё, о чём можно сказать в речи.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словами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существительное часто связано с глаголом, прилагательным и предлогом. Именно поэтому его форма помогает точнее понять, кто совершает действие и к чему оно относится.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существительного есть род, число и падеж. Эти признаки меняют форму слова и позволяют отличать, например, один предмет от нескольких и понимать его связь с другими словами.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правильно определить существительное и его форму, легче разобрать предложение без ошибок. Это особенно полезно при чтении, письме и выполнении языковых заданий в школе.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главные признаки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553" y="1145300"/>
            <a:ext cx="464898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падежи, их вопросы и основная роль в предложении.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русского языка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быстро узнать падеж, а значение подсказывает, какую роль слово выполняет в предложении.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узнавать именительный падеж помогает быстрее находить основу предложения и не путать начальную форму с другими падежными формами. Это важный шаг при разборе текста.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форма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называет предмет сам по себе, без зависимости от других слов. Именно в этой форме слово обычно даётся в словаре и изучается как начальная форма.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отвечает на вопросы кто? что? и помогает назвать предмет или лицо без дополнительных уточнений. Эта форма особенно удобна, когда нужно просто указать, о ком или о чём идёт речь.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именительный падеж выступает подлежащим. Он показывает, кто совершает действие или о ком сообщается в предложении, например: Мальчик читает. Книга лежит на столе.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 — начальная форма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вопросы помогают отличать падежи в похожих предложениях.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 их вопросы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и окончание совпали, падеж определён верно; при сомнении нужно смотреть на связь слова с другими членами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обозначает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отвечает на вопросы кого? чего? и часто показывает отсутствие, принадлежность, часть целого или количество. По смыслу он помогает уточнить, чего именно нет или сколько чего-то имеется.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этого падежа часто встречаются в сочетаниях: нет тетради, стакан воды, много учеников, дом друга. Такие примеры удобно запоминать, потому что они показывают разные значения падежа.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предлогов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нередко употребляется после предлогов без, у, из, до, от, с. Важно замечать предлог: он часто подсказывает нужную форму слова и помогает избежать ошибки в разборе.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82561"/>
            <a:ext cx="378000" cy="302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адресовано действие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отвечает на вопросы кому? чему? и показывает того, кому что-то дают, отправляют, посвящают или помогают. Он подчёркивает направленность действия к определённому лицу или предмету.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движение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часто связан с движением или обращением к чему-либо: идти к дому, подойти к окну. В таких случаях он помогает увидеть, куда направлено действие и к чему оно относится.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дательного падежа легко встретить в повседневных фразах: подарить сестре, помочь товарищу, написать бабушке. Они показывают, кому предназначен результат действия или кому оказывается помощь.
</a:t>
            </a:r>
            <a:endParaRPr lang="en-US" sz="11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652512"/>
            <a:ext cx="3975900" cy="19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книга по-разному оформляется в каждом падеже, и по окончанию можно узнать форму.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падеж меняет форму слова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 вместе с падежом, поэтому форма слова сама подсказывает его роль даже без близкого предлога.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русскому языку для 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часто вызывает трудности, потому что его вопросы и формы зависят от одушевлённости слова и его роли в предложении.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формы у одушевлённых и неодушевлённых существительных нужно различать особенно внимательно.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падеж существительного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работы с существительным в предложении; с учётом предлога, вопроса, начальной формы и трудных случаев.
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падежа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отвечает на вопросы кем? чем? и помогает понять, чем или с кем совершается действие. Он особенно заметен в предложениях с глаголами движения, труда и общения.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задайте вопрос от главного слова и проверьте, не обозначает ли существительное способ действия, средство или спутника. Тогда падеж определяется гораздо увереннее.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Совместность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передаёт и значение совместности: играть с братом, идти с друзьями, заниматься с учителем. Предлог с нередко подсказывает именно такое значение.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Орудие действия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этот падеж указывает на средство, с помощью которого выполняется действие: писать ручкой, рисовать карандашом, резать ножом. По смыслу сразу видно, чем именно действует человек.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природе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ребята обсуждали о природе и о защите леса. Предложный падеж сразу заметен: существительное стоит после предлога и отвечает на вопрос о чём? Так тема разговора становится ясной без лишних пояснений.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маршрут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 рассказывал о городе, на площади показывал старые здания и при дороге обращал внимание на памятник. В каждом примере предложный падеж связан с предлогом и обозначает объект речи, место или условие.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школе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звучит звонок, на уроке открывают тетради, при входе дежурный приветствует класс. Здесь предложный падеж помогает назвать место, где происходит действие. Предлог и существительное работают вместе, образуя точный смысл.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помогает предсказать окончания в падежных формах, если знать род и начальную форму слова.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существительных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второго склонения больше примеров в наборе, но главное различие задают род и окончание начальной формы.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русскому языку для 6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склонение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первому склонению относятся существительные женского рода на -а, -я: мама, тётя, земля, неделя. По окончанию начальной формы их легко отличить от слов других склонений.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слова на -а/-я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группу входят и некоторые существительные мужского рода: папа, дядя, юноша. Хотя они обозначают мужчин, по форме слова они ведут себя как существительные первого склонения.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косвенных падежах у таких слов часто встречаются окончания -ы/-и, -е, -у/-ю. Именно поэтому важно не запоминать одну форму, а сравнивать несколько падежных вариантов.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склонение очень часто встречается в речи и письме. Если быстро определить его, легче подобрать правильное окончание и избежать ошибок в повседневных текстах и упражнениях.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род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 второму склонению относят существительные мужского рода с нулевым окончанием: стол, конь, учитель. Также сюда входят слова среднего рода на -о, -е: окно, море, письмо.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на примере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второго склонения легко проверить на знакомых образцах: стол — стола — столом, море — моря — морем. Такая цепочка помогает уверенно выбирать нужную форму.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окончания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второго склонения характерны окончания -а/-я в родительном падеже и -ом/-ем в творительном падеже. Эти формы часто встречаются в учебных текстах и простых предложениях.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начальную форму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увидеть общую модель слова. Если существительное мужского рода без окончания или среднего рода на -о, -е, оно, скорее всего, относится ко второму склонению.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склонение: как распознать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форма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 узнают по существительным женского рода с мягким знаком на конце: ночь, мышь, степь, рожь. Уже начальная форма подсказывает, что слово относится именно к этой группе.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проверка в речи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перепутать склонение, полезно поставить слово в предложение и посмотреть на контекст. Тогда мягкий знак, род и окончание работают вместе и дают точный ответ.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 — падежные окончания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родительном, дательном и предложном падежах у таких слов часто появляется окончание -и. Это помогает отличить их от слов второго склонения, где окончания обычно иные.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легче предупредить, если сразу использовать проверку по вопросу, предлогу, начальной форме и одушевлённости.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падежа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знанием правил, а с невнимательной проверкой формы слова в предложении.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 русскому языку.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окончания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падежного окончания существительного; учитываются склонение, вопрос, предлог и словарные исключения.
</a:t>
            </a:r>
            <a:endParaRPr lang="en-US" sz="1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и склонение: главные опоры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показывает роль слова в предложении, а склонение подсказывает нужное окончание. Если помнить вопрос, предлог, начальную форму и тип склонения, разбор существительного становится точным и быстрым.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2026-05-28T05:27:42Z</dcterms:created>
  <dcterms:modified xsi:type="dcterms:W3CDTF">2026-05-28T05:27:42Z</dcterms:modified>
</cp:coreProperties>
</file>