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One. Man the Creator: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творец в культуре и английском языке, развитие ключевых навыков.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'Man the Creator' имеет глубокие корни в английской культуре и литературе. Отражена в произведениях Шекспира, Байрона, Диккенса и философских взглядах прошлого и современности, связывает язык и творчество как средства самовыражения.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идеи 'Man the Creator'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 форма креативного самовыражения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Уильяма Тёрнера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Тёрнер, известный английский художник, через пейзажи передавал динамику и настроение природы, демонстрируя творческий подход к цвету и свету.
</a:t>
            </a:r>
            <a:endParaRPr lang="en-US" sz="128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вклад Уильяма Блейка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Блейк соединял искусство и литературу, создавая поэмы с иллюстрациями, выражая свои философские идеи о созидании и духовном мире.
</a:t>
            </a:r>
            <a:endParaRPr lang="en-US" sz="128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Уличное искусство Бэнкси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Бэнкси использует английский язык и граффити для социального комментария, расширяя традиционные границы искусства и влияя на мировую культуру.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в науке: этапы творчества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1687 — работы Исаака Ньютона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движения и гравитации Ньютона стали фундаментом классической механики, открывая новые горизонты в науке.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— теория эволюции Дарвина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«О происхождении видов» внесла революционные идеи о развитии жизни и естественном отборе.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— создание Всемирной паутины Тимой Бернерсом-Ли
</a:t>
            </a:r>
            <a:pPr algn="ctr" indent="0" marL="0">
              <a:lnSpc>
                <a:spcPct val="100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Инновация, изменившая коммуникацию и доступ к информации во всем мире через интернет.
</a:t>
            </a:r>
            <a:endParaRPr lang="en-US" sz="1194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научного английского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стал основным языком международного научного общения и сотрудничества.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432838"/>
            <a:ext cx="3934500" cy="20193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целей, результатов и известных представителей в четырёх сферах креативности англоязычного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сфера предлагает уникальные пути для самореализации и творческого развития.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сфер творчества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зарубежных образовательных программ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англоязычные инженеры и технолиги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Уатт — усовершенствование паровой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его изобретениям началась промышленная революция, изменившая производство и жизнь общества.
</a:t>
            </a:r>
            <a:endParaRPr lang="en-US" sz="12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Эдисон — изобретатель с безграничным воображением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патентов и изобретений Эдисона подтверждает роль инженерного творчества в развитии технологий.
</a:t>
            </a:r>
            <a:endParaRPr lang="en-US" sz="12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Илон Маск — современный новатор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SpaceX и Tesla, Маск воплощает идеи технологического прогресса и глобальной коммуникации на базе английского языка.
</a:t>
            </a:r>
            <a:endParaRPr lang="en-US" sz="12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8555" y="1581445"/>
            <a:ext cx="174825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98542" y="3418395"/>
            <a:ext cx="174825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 в повседневной жизни молодежи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английского для общения и создания уникального контента.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 и блоги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авторских проектов, расширяющих языковые и творческие навыки.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Видеопроизводство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видеороликов как форма коллективного творчества в англоязычном сообществе.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стартапы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и проекты, стимулирующие применение английского для инноваций и саморазвития.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творческой деятельности на английском языке
</a:t>
            </a:r>
            <a:endParaRPr lang="en-US" sz="237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до результата с развитием языковых компетенций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креативности на общество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культурных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движения, такие как хиппи и Greenpeace, внесли значительный вклад в формирование новых социальных ценностей и экологического сознания.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коммуникации и инноваций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революция показала, как английский язык способствует развитию креативных сообществ и глобальной коммуникации, ускоряя трансформационные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больше школьников включаются в проекты, использующие английский, расширяя горизонты знаний и коммуникации.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творческом обучении через английский язык способствует развитию важнейших навыков у старшеклассников.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российской молодежи в англоязычных творческих инициативах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РФ, 2023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 в предпринимательстве — важнейший навык, позволяющий создавать инновационные продукты и выходить на международный рынок с уникальными идеями и решениями.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Стартапы и предпринимательство: роль английского языка
</a:t>
            </a:r>
            <a:endParaRPr lang="en-US" sz="2175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служит платформой для продвижения стартапов за рубежом, облегчая коммуникацию с инвесторами и партнёрами из разных стран.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компании, такие как Lingualeo и Skyeng, успешно применяют английский для привлечения инвестиций и расширения влияния на глобальной арене.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студенческие обмены и дебатные клубы используют английский как основной язык для эффективного взаимодействия и развития навыков коммуникации.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 социальные проекты на английском языке
</a:t>
            </a:r>
            <a:endParaRPr lang="en-US" sz="2196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с рабочим языком английский объединяют молодых людей для решения глобальных проблем и продвижения устойчивого развития.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AIESEC, Erasmus+ и мероприятия ООН способствуют развитию soft skills и укреплению лидерских компетенций через социальную активность.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англоязычных социальных программах расширяет горизонты молодых людей и формирует глобальное мышление, необходимое для современной общественной 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10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98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изобретения англоязычного мира, изменившие историю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всемирной паутины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 Бернерс-Ли создал первый протокол интернета, открыв эпоху глобальной коммуникации и обмена информацией, что кардинально преобразовало общество и науку.
</a:t>
            </a:r>
            <a:endParaRPr lang="en-US" sz="1038" dirty="0"/>
          </a:p>
        </p:txBody>
      </p:sp>
      <p:sp>
        <p:nvSpPr>
          <p:cNvPr id="15" name="Text 3"/>
          <p:cNvSpPr txBox="1"/>
          <p:nvPr/>
        </p:nvSpPr>
        <p:spPr>
          <a:xfrm>
            <a:off x="25629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персональных компьютеров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 Гейтс и Стив Джобс ввели компьютеры в повседневную жизнь, сделав технологии доступными и удобными для миллионов пользователей по всему миру.
</a:t>
            </a:r>
            <a:endParaRPr lang="en-US" sz="997" dirty="0"/>
          </a:p>
        </p:txBody>
      </p:sp>
      <p:sp>
        <p:nvSpPr>
          <p:cNvPr id="16" name="Text 4"/>
          <p:cNvSpPr txBox="1"/>
          <p:nvPr/>
        </p:nvSpPr>
        <p:spPr>
          <a:xfrm>
            <a:off x="4845953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его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Изобретатели как Никола Тесла и Томас Эдисон сыграли ключевую роль в развитии электрификации, что открыло путь к современным технологиям и индустриям.
</a:t>
            </a:r>
            <a:endParaRPr lang="en-US" sz="1105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социальных сетей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Facebook и Twitter создали новые формы коммуникации, изменив способы взаимодействия и распространения информации в англоязычном сообществе и за его пределами.
</a:t>
            </a:r>
            <a:endParaRPr lang="en-US" sz="10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Самореализация и признание среди сверстников служат мощными внутренними драйверами, стимулируя молодых людей к развитию и проявлению креативности в разных сферах.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к творчеству: внутренние и внешние стимулы англоязычной молодежи
</a:t>
            </a:r>
            <a:endParaRPr lang="en-US" sz="199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среда, доступ к ресурсам и поддержка наставников создают внешние условия, которые способствуют формированию творческого потенциала и уверенности в своих силах.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 барьер и страх ошибок на английском языке препятствуют свободному выражению идей, но практические занятия и погружение помогают снизить эти барьеры.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трудностей в процессе креативности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авторы, такие как Джоан Роулинг и Стивен Кинг, демонстрируют, как борьба с неуверенностью становится источником вдохновения и успеха.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и учителей важна в создании поддерживающей атмосферы, мотивирующей учеников находить и развивать свои творческие способности.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21" y="1768877"/>
            <a:ext cx="156150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413" y="1789217"/>
            <a:ext cx="209400" cy="16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179" y="1789217"/>
            <a:ext cx="209400" cy="167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в развитии творческого потенциала на английском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на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творческих заданий и проектной деятельности активизирует использование английского, способствуя практическому освоению языка и развитию идей.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командах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занятия и дебаты создают условия для совместного решения задач, развития коммуникации и креативного мышления на английском языке.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STEAM-программы объединяют науку, технологии и искусство, стимулируя творческое мышление и межпредметное взаимодействие на английском.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онлайн-ресурсы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Coursera, Khan Academy и TED-Ed предоставляют доступ к разнообразным курсам и лекциям, что способствует расширению знаний и языковых навыков.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 ресурсы для творческого развития на английском
</a:t>
            </a:r>
            <a:endParaRPr lang="en-US" sz="2381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для коллективного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 и GitHub стимулируют совместную работу и обмен опытом, позволяя школьникам создавать проекты и делиться ими на 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393408"/>
            <a:ext cx="3805200" cy="24006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характеристик, необходимых для развития творческого потенциала в образовательной и практической деятельности, отражён в таблице.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универсальны и необходимы для успешной креативной деятельности в любой культурной среде.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качества успешного креативного человека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образования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молодых лидеров используют английский язык для межкультурного сотрудничества и решения глобальных проблем.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исследований, большинство активной молодой смены применяет английский язык как ключевой инструмент для обмена идеями и реализации инноваций в борьбе с вызовами.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отчёт по лидерству, 2023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созидатель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 в сочетании с владением английским языком открывает новые горизонты развития и интеграции, побуждая к поиску инновационных решений и успешной самореализации в глобальном мире.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2026-05-07T18:51:36Z</dcterms:created>
  <dcterms:modified xsi:type="dcterms:W3CDTF">2026-05-07T18:51:36Z</dcterms:modified>
</cp:coreProperties>
</file>