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 русском языке: что это такое и зачем оно нужно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 понятно: как определить признак предмета и точно его назвать.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находить определение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точнее понимать текст, описывать предметы и безошибочно разбирать предложение на главные и второстепенные члены.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определение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показывает, какой именно предмет перед нами: большой дом, зимний лес, школьный рюкзак. Оно делает образ конкретнее и понятнее.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можно указать цвет, размер, качество, материал или принадлежность. Благодаря этому речь становится точной и выразительной.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 называет предмет само по себе, а поясняет существительное. Поэтому оно расширяет смысл высказывания и помогает лучше представить объект.
</a:t>
            </a:r>
            <a:endParaRPr lang="en-US" sz="1147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на которые отвечает определение
</a:t>
            </a:r>
            <a:endParaRPr lang="en-US" sz="311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можно узнать по вопросам, которые ставятся к существительному.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определение уточняет цвет, принадлежность или порядок предмета. Именно вопрос помогает быстро найти его в предложении.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«Определение»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существительное: связь в предложении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связаны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всегда относится к существительному и поясняет его. Без главного слова оно не выполняет свою роль, потому что именно существительное называет предмет.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«У окна стоял высокий шкаф» слово «высокий» относится к слову «шкаф». Оно отвечает на вопрос и помогает точнее представить предмет.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выражается определение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выражается именем прилагательным: добрый учитель, зелёная трава, зимний день. Такие слова называют самый заметный признак предмета.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Определением может быть и местоимение: мой портфель, такой ответ. Оно показывает принадлежность или указывает на предмет, не называя признак прямо.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 — порядковое числительное: первый звонок, седьмой класс. Оно сообщает, какой по счёту предмет или явление перед нами.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определение выражается существительным с зависимым словом: книга брата, дом у реки. В 5 классе такие примеры важно уметь замечать.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определение в предложении
</a:t>
            </a:r>
            <a:endParaRPr lang="en-US" sz="242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предложения
</a:t>
            </a:r>
            <a:endParaRPr lang="en-US" sz="10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называют определения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определения особенно часто описывают внешние и качественные признаки, потому что они сразу помогают представить предмет.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признаки в речи — цвет и качество. Материал и принадлежность тоже важны: они делают описание более точным.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определения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определение изменяется вместе с существительным: совпадает с ним в роде, числе и падеже. Поэтому слова звучат как единое целое.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определения выражены прилагательными, местоимениями или порядковыми числительными: весенняя капель, моя тетрадь, третий ряд.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разборе предложения их легко узнать по вопросу от существительного и по волнистой линии: определение обычно стоит рядом с поясняемым словом.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Несогласованные определения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Несогласованное определение не подстраивается под существительное по форме, но всё равно уточняет его признак. Оно может называть материал, место, принадлежность или назначение: дом из кирпича, платье в клетку, тетрадь сестры.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определения часто выражены существительным с предлогом или без него. Чтобы не ошибиться, нужно смотреть не только на форму слова, но и на его связь с главным существительным.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согласованных и несогласованных определений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определения по-разному связаны с существительным, но одинаково уточняют предмет и помогают точнее передать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определение подстраивается под существительное, а несогласованное сохраняет форму. Оба вида выполняют одну смысловую задачу — уточняют предмет.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«Определение»; примеры из школьной грамматики русского языка
</a:t>
            </a:r>
            <a:endParaRPr lang="en-US" sz="6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744729"/>
            <a:ext cx="482270" cy="3858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определения в словосочетании и предложении
</a:t>
            </a:r>
            <a:endParaRPr lang="en-US" sz="273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 словосочетании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определение тесно связано с главным словом по смыслу и грамматически, поэтому сразу уточняет признак предмета и делает сочетание точнее.
</a:t>
            </a:r>
            <a:endParaRPr lang="en-US" sz="993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существительное с разными определениями может передавать разные оттенки значения: «старый дом» и «старинный дом» воспринимаются по-разному.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определение помогает создать более полную картину события, предмета или героя, добавляя важную подробность без изменения главной мысли.
</a:t>
            </a:r>
            <a:endParaRPr lang="en-US" sz="9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определения в предложении
</a:t>
            </a:r>
            <a:endParaRPr lang="en-US" sz="202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найти определение и определить его вид.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определений в речи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особенно заметны в описаниях людей, предметов и природы, где важна каждая подробность и точность выражения.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уточнение предмета. Остальные функции поддерживают выразительность речи и особенно важны в художественных и описательных текстах.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функций определения в 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 разных типах текстов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делают сообщение точным и однозначным: они помогают назвать признак предмета без лишней эмоциональности, например в сочетаниях с терминами и понятиями.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определения создают образ, настроение и выразительность, помогая читателю ярче представить героя, природу или событие.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общении определения обычно короткие и простые, но всё равно уточняют предмет и делают высказывание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определения в учебных предметах и в обычной речи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встречаются не только на уроках русского языка, но и в других школьных предметах и в повседневных высказываниях.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помогает описывать признаки не только в языке, но и в любой учебной теме. Это универсальный способ сделать сообщение точнее и понятнее.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школьных предметов и разговорной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определения делают текст выразительнее
</a:t>
            </a:r>
            <a:endParaRPr lang="en-US" sz="268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определения предложение часто звучит слишком обобщённо, а добавленное слово сразу уточняет предмет, создаёт образ и помогает читателю представить картину яснее.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«Летел ветер» и «Летел холодный осенний ветер». Второй вариант передаёт не только действие, но и настроение, поэтому воспринимается гораздо живее.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бывают определениями в 5 классе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определения чаще всего встречаются в сочетаниях с именами существительными, которые называют предметы, лица или явления.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заметно преобладают, потому что именно они чаще всего называют признаки. Остальные способы выражения тоже важны, но встречаются реже.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способов выражения определения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нахождении определения
</a:t>
            </a:r>
            <a:endParaRPr lang="en-US" sz="3002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определение с дополнением или обстоятельством, потому что смотрят только на соседние слова, а не на вопрос от существительного и смысл связи в предложении.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определением только прилагательное, хотя его могут выражать местоимения, числительные и существительные с зависимыми словами, например: «книга брата».
</a:t>
            </a:r>
            <a:endParaRPr lang="en-US" sz="1148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Задают вопрос не от того слова: сначала нужно найти существительное, а уже потом проверить, какое слово отвечает на вопрос признака, принадлежности или порядка.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смысл: в предложении «У окна стоял стол брата» слово «брата» не добавляет действие, а уточняет, чей это стол, значит является определением.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точность, ясность и выразительность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уточняет предмет, отвечает на вопросы «какой?», «чей?», «который?» и делает речь точнее. Оно помогает не только находить нужные слова, но и говорить образно и понятно.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2026-05-22T18:39:16Z</dcterms:created>
  <dcterms:modified xsi:type="dcterms:W3CDTF">2026-05-22T18:39:16Z</dcterms:modified>
</cp:coreProperties>
</file>