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организмов и газообмен: фундаментальные аспекты и значение темы
</a:t>
            </a:r>
            <a:endParaRPr lang="en-US" sz="247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ключевой процесс обмена газами, поддерживающий жизнь во всех существах.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эволюционные основы дыхания у живых организмов
</a:t>
            </a:r>
            <a:endParaRPr lang="en-US" sz="2956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обмен кислородом и углекислым газом, необходимый для выработки энергии в клетках. Этот процесс эволюционно развился у всех живых организмов, отражая разнообразие дыхательных систем и их важность для здоровья человека и экологии.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газообмена у одноклеточных организмов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через клеточную мембрану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осуществляют дыхание за счёт простой диффузии газов через всю поверхность клетки. Это обеспечивает постоянный обмен кислородом и углекислым газом без специализированных органов.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удельная поверхность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размеры и большая общая поверхность клетки способствуют эффективному газообмену. Такая особенность компенсирует отсутствие сложных дыхательных структур.
</a:t>
            </a:r>
            <a:endParaRPr lang="en-US" sz="1008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дыхательных органов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способа газообмена у одноклеточных не формируются специальные органы дыхания, что упрощает их строение и адаптацию к различным средам.
</a:t>
            </a:r>
            <a:endParaRPr lang="en-US" sz="11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дыхательных систем у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структура дыхательных органов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имеют несколько типов дыхательных систем: кожное, жаберное, трахейное и лёгочное дыхание, каждая из которых адаптирована к конкретным условиям. Структура органов варьируется от простых до сложных.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адаптации к средам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создала специализированные системы дыхания, отражающие образ жизни и среду животных. Это обеспечивает оптимальное поступление кислорода и удаление углекислого газа.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газообмена у животных
</a:t>
            </a:r>
            <a:endParaRPr lang="en-US" sz="2493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поступления и использования кислорода с удалением CO₂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обитания на дыхательные адаптации животных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кислород растворён в концентрациях в 30 раз ниже атмосферных, что требует специализированных жабр для эффективного газообмена. Эти органы увеличивают площадь контакта с водой и улучшают диффузию.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 используют атмосферный воздух, что стимулировало развитие лёгких и трахей с большими поверхностями и сокращёнными диффузионными путями для оптимизации дыхания.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растений: фотосинтез и тёмное дыхание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источник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дневном свете растения поглощают углекислый газ и выделяют кислород, осуществляя фотосинтез. Этот процесс зависит от интенсивности света, температуры и влажности окружающей среды.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дыхание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отсутствие света растения поглощают кислород и выделяют углекислый газ — процесс тёмного дыхания, обеспечивающий энергию для жизненных функций в ночное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грибов и их экологическая роль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способствует разложению органических веществ, играя ключевую роль в круговороте веществ в экосистемах.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оболочки грибов влияют на газообмен, обеспечивая специфические пути и механизмы проникновения газов.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дышат гетеротрофно, потребляя кислород и выделяя CO₂, что отличает их от фотосинтезирующих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пигменты и транспорт кислорода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у позвоночных и гемоцианин у моллюсков и членистоногих обеспечивают связывание кислорода, повышая его транспортную ёмкость в крови или гемолимфе.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связывания и отдачи кислорода зависит от потребностей организма и внешних условий, обеспечивая адаптивный газообмен.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адаптации газообмена у рыб и насекомых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рыб: эффективная 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состоят из лепестков с густой капиллярной сетью, что обеспечивает максимальную площадь для диффузии кислорода из воды и удаление углекислого газа.
</a:t>
            </a:r>
            <a:endParaRPr lang="en-US" sz="1390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Трахейная система насекомых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дышат через трахеи — тонкие разветвлённые трубочки, доставляющие кислород напрямую к клеткам, что позволяет быстро удовлетворять энергетические потребности.
</a:t>
            </a:r>
            <a:endParaRPr lang="en-US" sz="13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функции лёгких млекопитающих: эффективность газообмена
</a:t>
            </a:r>
            <a:endParaRPr lang="en-US" sz="2906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состоят из миллионов альвеол — крошечных воздушных пузырьков, обеспечивающих огромную площадь поверхности для газообмена, достигающую до 70 квадратных метров у взрослого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происходит путём диффузии кислорода в кровь и углекислого газа обратно в альвеолы. Эффективность обеспечивается плотной капиллярной сетью и координацией дыхательных движений.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газообмена у растений: роль устьиц и межклетников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Устьица регулируют проникновение кислорода и углекислого газа в ткани листа, открываясь или закрываясь в зависимости от внешних условий, таких как освещённость и влажность.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Межклетники обеспечивают внутренние воздушные пространства, способствующие свободному перемещению газов внутри листа, ускоряя обмен между окружающей средой и клетками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процесса дыхания: нервные и химические механизмы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животных дыхательный центр в продолговатом мозге регулирует частоту и глубину дыхательных движений, реагируя на изменения газового состава крови.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Повышение концентрации углекислого газа в крови стимулирует усиление дыхания для поддержания оптимального газообмена и кислотно-щелочного баланса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растений уровень дыхания зависит от доступности кислорода, температуры и освещённости, что обеспечивает адаптацию к изменяющимся внешним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дыхательной системы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характеристики дыхания у взрослого человека, включая частоту дыхания, объём лёгких и площадь альвеол, что отражает эффективность газообмена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поверхности и значительный объём лёгких обеспечивают эффективность газообмена даже при интенсивных физических нагрузках.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Всемирная организация здравоохранения (ВОЗ)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газообмена: медицинские аспекты и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Заболевания дыхательной системы, такие как астма, бронхит и пневмония, существенно нарушают процесс газообмена, снижая насыщение крови кислородом.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Внешние факторы, включая загрязнение воздуха и курение, ухудшают функцию лёгких, способствуя развитию хронических патологий и снижению качества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Врожденные аномалии, например муковисцидоз, вызывают нарушения секреции и проходимости дыхательных путей, что осложняет нормальный газообмен.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Последствия нарушений включают гипоксию, снижение физической и умственной работоспособности, а при тяжёлых формах — угрожающие жизни состояния.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газообмена для поддержания жизни и эволюционные адаптации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дыхательных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клеточного дыхания обеспечило энергию для жизни на ранних этапах эволюции, заложив основу для развития сложных организмов.
</a:t>
            </a:r>
            <a:endParaRPr lang="en-US" sz="1385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дыхательных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органов дыхания у разных групп животных позволила адаптироваться к разнообразным средам и увеличить эффективность газообмена.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условиям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устьиц у растений и трахей у насекомых обеспечило оптимизацию газообмена в ответ на экологические вызовы.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газообмена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поддерживает энергетический обмен и баланс в организмах, являясь фундаментом для здоровья и эволюционного успеха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его влияние на здоровье дыхательной системы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загрязнений и масштабы проблемы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 включают промышленные выбросы, транспорт и сжигание топлива. По данным ВОЗ, большую часть населения мира затрагивает плохое качество воздуха, что требует внимания и контроля.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 и меры защиты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вызывает обострение бронхолёгочных заболеваний и ослабляет дыхательную систему. Для снижения угроз необходимы зелёные насаждения, уменьшение выбросов и применение фильтрационных 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перспективные технологии в области дыхания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лёгкие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Разработаны аппараты, обеспечивающие временную функцию лёгких, поддерживая жизнь пациентов с серьёзными нарушениями дыхания.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Бионические устройства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протезы и устройства для замещения дыхательной функции, повышая качество жизни больных с хроническими болезнями.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 в фильтрации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передовые материалы для создания высокоэффективных фильтров, очищающих воздух от вредных частиц и газов.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лечения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генов позволяет исправлять наследственные патологии дыхательной системы, открывая новые возможности терапии.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значение знаний о дыхании: наука, медицина, экология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Медицина применяет знания о дыхании для создания эффективных систем вентиляции и лечения болезней дыхательных путей.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Экология использует исследования газообмена для контроля загрязнения атмосферы и защиты окружающей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Промышленность разрабатывает фильтры и защитные средства на основе понимания процессов газообмена и дыхательных механизмов.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Образование в биологии способствует формированию экологического сознания и поддерживает культуру здорового образа жизни.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дыхание как основа жизни и прогресса
</a:t>
            </a:r>
            <a:endParaRPr lang="en-US" sz="2871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газообмен являются ключевыми процессами, лежащими в основе существования организмов. Их изучение имеет важное значение для медицины, экологии и науки, закладывая фундамент для будущих инноваций и устойчивого развития.
</a:t>
            </a:r>
            <a:endParaRPr lang="en-US" sz="118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2026-05-10T07:21:00Z</dcterms:created>
  <dcterms:modified xsi:type="dcterms:W3CDTF">2026-05-10T07:21:00Z</dcterms:modified>
</cp:coreProperties>
</file>