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 и роль крови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связывает органы, переносит вещества и поддерживает постоянство внутренней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9434" y="0"/>
            <a:ext cx="44536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как жидкая соединительная ткань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называют соединительной тканью, потому что в ней есть клетки и плазма. Она постоянно движется по сосудам, объединяя работу органов и обеспечивая обмен веществ между ними.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крови: плазма и форменные элементы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 плазмы и форменных элементов. Плазма занимает чуть больше половины объёма, а клеточные элементы обеспечивают перенос газов, защиту организма и свёртывание.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плазму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плазме растворены вода, белки, соли, глюкоза, жиры, аминокислоты, гормоны и другие вещества. Именно она служит средой, по которой эти соединения перемещаются по телу.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и часть углекислого газа. Их много больше, чем других клеток крови, поэтому именно они в основном определяют её объём и красный цвет.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 микробов и чужеродных частиц. Они способны распознавать опасные объекты, уничтожать их или участвовать в выработке защитных веществ.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помогают остановить кровотечение при повреждении сосуда. Они быстро собираются в месте раны и запускают образование сгустка, который закрывает повреждение.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крови и их доля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по объёму показывает, какие компоненты преобладают и за что они отвечают.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массу крови составляют плазма и эритроциты, а лейкоциты и тромбоциты, несмотря на малую долю, выполняют важнейшие защитные функции.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 — переносчики кислорода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внутри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эритроцитов — наличие гемоглобина. Этот белок связывает кислород в лёгких и отдаёт его в тканях, где он нужен клеткам для получения энергии.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 похож на двояковогнутый диск. Такая форма увеличивает площадь поверхности клетки и делает обмен газов быстрее и эффективнее.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кубическом миллиметре крови обычно содержатся миллионы эритроцитов. Такое большое количество нужно, чтобы ткани постоянно получали достаточно кислорода.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ядра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зрелых эритроцитов нет ядра. Это освобождает место для гемоглобина и помогает клетке лучше выполнять свою основную задачу — перенос газов.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форменных элементов крови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разные части крови выполняют не одну общую, а строго распределённые задачи.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обеспечивают газообмен, лейкоциты — защиту, тромбоциты — свёртывание, а плазма — транспорт веществ и устойчивость внутренней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эритроцитов обычно содержится в 1 мм³ крови.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нужно, чтобы кровь могла эффективно переносить кислород к тканям. При снижении числа эритроцитов или уровня гемоглобина развивается анемия.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4,5–5,5 млн
</a:t>
            </a:r>
            <a:endParaRPr lang="en-US" sz="6441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 — защита организма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микробов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бактерии, вирусы и другие чужеродные частицы. Они первыми включаются в борьбу, когда в организм попадает возбудитель болезни.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опасных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лейкоцитов может окружать и поглощать микробы. Такой способ защиты помогает быстро уменьшать число вредных частиц в крови и тканях.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часть лейкоцитов участвует в образовании антител. Эти вещества помогают организму узнавать конкретного возбудителя и бороться с ним более точно.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 1 мм³ крови содержится несколько тысяч лейкоцитов. При инфекции их число часто увеличивается, поэтому анализ крови помогает врачу заметить воспаление.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крови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защиты организма, основанная на школьном курсе 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и свёртывание крови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сосуда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ранении стенка сосуда нарушается, и кровь может начать вытекать. Организм сразу запускает защитные реакции, чтобы уменьшить потерю крови.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сосуда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сосуд сужается, и кровоток в этом месте уменьшается. Это помогает временно сократить кровопотерю ещё до образования сгустка.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Тромбоцитарная пробка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прилипают к повреждённому участку и склеиваются между собой. Так образуется временная пробка, которая закрывает рану на первом этапе.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Фибриновый сгусток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образуется фибриновая сеть, которая укрепляет пробку. Сгусток становится прочнее, рана закрывается, а потеря крови уменьшается.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состав и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 — жидкая часть крови, в которой растворены важные вещества.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вещества и помогает сохранять постоянство внутренней среды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кровь в организме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к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забирает кислород в лёгких и доставляет его ко всем тканям. Это необходимо, чтобы клетки могли получать энергию и нормально выполнять свои функции.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пищи полезные вещества поступают в кровь из кишечника. С её помощью они быстро распределяются по органам, где нужны для роста, работы и восстановления.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гормоны от желёз внутренней секреции к органам-мишеням. Так она помогает согласовывать работу разных систем и поддерживать правильные реакции организма.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уносит углекислый газ к лёгким, а продукты обмена — к почкам и коже. Благодаря этому вредные вещества выводятся из организма вовремя и без задержки.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движения веществ в организме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кровь не просто движется по сосудам, а связывает органы в единую систему обмена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пути переноса проходят через кровь, поэтому она является главным посредником между органами.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постоянство внутренней среды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распределяет тепло по организму и помогает удерживать температуру около 36,6 °C. Если становится жарко или холодно, сосуды кожи меняют свой просвет.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соли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плазмы удерживают часть воды внутри сосудов, а минеральные соли помогают сохранять правильный состав жидкостей. Это важно для работы клеток и органов.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Кислотность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поддерживает почти постоянный уровень pH. Если среда слишком меняется, ферменты работают хуже, а обмен веществ в клетках нарушается.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жизни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внутренней среды необходимо, чтобы клетки получали всё нужное в стабильных условиях. Тогда органы могут работать согласованно и без сбоев.
</a:t>
            </a:r>
            <a:endParaRPr lang="en-US" sz="11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становится жарко, сосуды кожи расширяются. Кровь ближе подходит к поверхности тела, и лишнее тепло быстрее уходит в окружающий воздух. Так организм защищается от перегрева и сохраняет нормальную работу внутренних органов.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сосуды кожи сужаются, и к поверхности поступает меньше крови. Теплопотери уменьшаются, а тепло дольше остаётся внутри тела. Это помогает организму экономить тепло в мороз или при сильном ветре.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внутри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постоянно переносит тепло от более тёплых органов к более холодным участкам тела. Благодаря этому температура не скачет резко, а внутренние органы работают в более стабильных условиях.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помогает телу не перегреваться и не мёрзнуть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кровь помогает ране зажить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свёртывания крови при повреждении сосуда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 переливание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ABO выделяют четыре группы крови: I, II, III и IV. Они различаются набором особых признаков на эритроцитах и в плазме.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Антигены и антитела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зависит от того, какие антигены находятся на эритроцитах и какие антитела есть в плазме. Именно это определяет, можно ли смешивать кровь.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перелить несовместимую кровь, эритроциты могут склеиться и разрушиться. Такая реакция опасна для здоровья и может угрожать жизни человека.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переливанием кровь обязательно проверяют. Это помогает избежать опасных реакций и сделать процедуру безопасной для пациента.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Артериальная и венозная кровь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два типа крови по составу и направлению движения.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 обменом газов в тканях и с тем, куда движется кровь по сосудам.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состава крови и их последствия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анемии уменьшается количество гемоглобина или эритроцитов. Из-за этого ткани получают меньше кислорода, и человек быстрее устаёт.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воспаления число лейкоцитов часто возрастает. Это означает, что организм активно защищается от микробов и чужеродных веществ.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свёртывание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свёртывание нарушено, кровь долго не останавливается после ранения. Даже небольшая травма может привести к заметной потере крови.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анализ помогает заметить такие изменения вовремя. По нему врачи оценивают состояние организма и находят признаки болезни.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так важна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объединяет все органы, переносит нужные вещества, защищает от инфекций и помогает остановить кровотечение. Именно поэтому она является основой внутренней среды и поддерживает жизнь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2026-06-01T13:37:27Z</dcterms:created>
  <dcterms:modified xsi:type="dcterms:W3CDTF">2026-06-01T13:37:27Z</dcterms:modified>
</cp:coreProperties>
</file>