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природа, ресурсы и люди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пространства между Енисеем и океанскими водоразделами: климат, богатства, расселение, хозяйство и природа.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состав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состав региона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Восточную Сибирь обычно включают Красноярский край, Иркутскую область, Бурятию, Тыву и Хакасию. Регион простирается от арктических районов до южных гор и межгорных котловин и проходит по крупнейшим речным путям.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27" y="1221275"/>
            <a:ext cx="457454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масштабах, населении и ключевых природных объектах — чтобы понять, почему здесь так важно неравномерное освоение.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 Восточной Сибири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сочетается с малой плотностью населения: хозяйство и инфраструктура тяготеют к рекам, городам и ресурсным районам.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(размеры и масштабы по общедоступным атласам и справочникам)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зоны, рельеф и ландшафты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лесотундра и 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большей части Восточной Сибири господствует тайга. На севере появляются лесотундра и природные зоны, где широко распространены участки многолетней мерзлоты. Из‑за этого меняются и растительность, и условия жизни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рельефа и «визитные карточки»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региона неодинаков: встречаются горы, плато, нагорья, межгорные котловины и обширные равнины. Байкал, Саяны, Енисейский кряж, плато Путорана и Забайкальские горные районы создают узнаваемые ландшафты и разные природные «картины».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котловинах зимой морозы бывают особенно сильными, а в межгорных районах осадков может выпадать меньше. Поэтому погода заметно меняется по широте и рельефу.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Восточной Сибири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«зима суровая — лето теплее на юге» объясняет разный режим хозяйства: где холоднее, там сложнее строительство и жизнь, а где теплее — активнее земледелие.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температур из описаний климатических условий региона (точные значения зависят от района и высоты)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озеро планеты хранит около 20% мировых запасов пресной незамерзающей воды. Высокая прозрачность и много эндемиков связаны с особой средой Байкала.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глубина делает Байкал уникальной «природной лабораторией» для изучения воды и жизни в ней.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глубине Байкала и доле пресной воды: общеизвестные сведения из научно-справочных материалов и обзорных источников по озеру Байкал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осваивалась Восточная Сибирь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логика развития: от ранних поселений к индустриальному этапу и современным проектам.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9701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культурное разнообразие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живут русские, буряты, тувинцы, хакасы, эвенки и другие народы. Такое соседство влияет на быт, язык и общие традиции повседневной жизни.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праздники в республиках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Сибири сохраняются национальные языки и традиционные праздники. Их поддерживают местные сообщества, школы и культурные центры, помогая передавать знания молодому поколению.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дацаны и религиозные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другими традициями заметны буддийские дацаны — религиозные и культурные центры. Они связаны с историей региона и играют важную роль в духовной жизни общин.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Шаманские представления и обряды остаются частью культурного наследия. Их можно увидеть в рассказах старших, в праздниках и в отдельных элементах ритуальной практики.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Деревянное зодчество и прикладное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прикладное искусство и деревянное зодчество формируют узнаваемый культурный облик. Дополняют картину музеи, сохраняющие историю Сибири и судьбы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 энергетические ресурсы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 и промышленность Норильска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региона мощно работает Норильский промышленный район. Здесь добыча и переработка связаны с цветной металлургией, а производство тянет за собой развитие инфраструктуры и энергетики.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Канско-Ачинского бассейна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Канско-Ачинский угольный бассейн обеспечивает топливо для энергетики. Добыча угля поддерживает работу электростанций и крупных предприятий, а логистика становится важной частью хозяйственного уклада региона.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 сырьё на восточных территориях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Значимую роль играют районы Иркутской области и Забайкалья, где сочетаются добыча сырья и дальнейшая переработка. Эти ресурсы служат основой для металлургии, производства материалов и питания предприятий электроэнергией.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во многом опирается на местные ресурсы и электроэнергию, получаемую благодаря крупным рекам и гидроэлектростанциям.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региона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отрасли тесно связаны между собой: сырьё → переработка → энергия и транспорт, поэтому центры хозяйства формируются рядом с ресурсами.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(без точных статистических долей): отражает перечень ключевых отраслей, названных в описании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Ангаре и Енисее работают Братская, Усть-Илимская, Красноярская и Саяно-Шушенская ГЭС. Они вырабатывают электроэнергию для городов, предприятий и транспорта, а также создают большие водохранилища.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гидроэнергетики связано с природой рек: у них значительный сток и заметные перепады высот. Это позволяет получать электричество без сжигания топлива прямо на месте станции.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ГЭС помогают снабжать электричеством промышленность и обеспечивать устойчивую работу энергосистемы. При этом работа требует точного управления уровнями воды и внимательного отношения к экологии рек.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и крупные ГЭС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огромной территории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виды транспорта поддерживают перемещение грузов и людей в регионе с большими расстояниями и сложным рельефом.
</a:t>
            </a:r>
            <a:endParaRPr lang="en-US" sz="1076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Восточной Сибири сосредоточено в крупных городах и вдоль транспортных магистралей. Там проще добираться до работы, школ и больниц, а также развивать торговлю и промышленность.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заселён очень редко из-за многолетней мерзлоты, сильных морозов и удалённости от больших центров. Строительство и жизнь в таких условиях требуют специальных решений и больших затрат.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заселённые районы находятся на юге региона: климат мягче, а хозяйственную деятельность организовать легче. Поэтому здесь плотность населения заметно выше, чем в северных территориях.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городские узлы — Красноярск, Иркутск и Улан-Удэ. Они связывают между собой территории, формируют рабочие места и обслуживают население окрестных районов.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83567"/>
            <a:ext cx="5163300" cy="22551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отличаются по роли в экономике, науке и управлении, а также по своему положению относительно природных объектов.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городов Восточной Сибири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выполняют разные «задачи»: одни опираются на крупные реки, другие — на научно-образовательные и транспортные связи, третьи — на сырьевые районы и северную промышленность.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описания города в учебной/справочной форме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называют природным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уникальные виды делают Байкал ценным природным объектом. Любые загрязнения могут долго сохраняться в экосистеме. Поэтому охрана озера и контроль источников вреда остаются задачей общегосударственного значения, а не только местной инициативы.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под ударом: вырубка и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вырубки меняют привычные места обитания и усиливают уязвимость лесов. В жаркие периоды повышается риск пожаров, которые быстро распространяются на больших территориях. Восстановление лесов требует времени и системной профилактики и тушения.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помогают сохранить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создаются, чтобы защищать редкие природные комплексы. На территории вокруг Байкала особенно важно беречь берега, водные системы и лесные ландшафты. Прибайкальский национальный парк и охраняемые территории Красноярского края — примеры такого подхода.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различаются не только по силе, но и по «стоимости»: мерзлота и морозы сильнее всего влияют на строительство и работу инфраструктуры.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Восточной Сибири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ложится на районы, где трудно работать из‑за мерзлоты и экстремальных температур; значит, при планировании нужны специальные инженерные решения.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качественным признакам из описания рисков; точные измерения зависят от района и сезона.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изучение региона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исследовательские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Иркутске, Красноярске и Улан-Удэ работают университеты и научные центры. Там исследуют природу Восточной Сибири и помогают готовить специалистов для отраслей региона.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 географии и смежным дисциплинам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изучают географы, геологи, климатологи, биологи и экологи. Их знания помогают лучше понимать, как меняются ландшафты, воды и живые сообщества.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к Байкалу и мерзлоте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исследований посвящено Байкалу, многолетней мерзлоте и лесным экосистемам. Это важно для науки и для практики: от охраны природы до устойчивого строительства.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— с научным подходом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месторождений и природных условий помогает безопаснее вести добычу и планировать развитие территорий. Наука уменьшает риски и повышает качество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Сибирь важна для страны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ключевые элементы территории превращаются в пользу для экономики, связи регионов и культурного наследия.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поставляет стране сырьё, металлы, лес, электроэнергию и транспортные возможности. Это делает Восточную Сибирь важной частью экономики и ресурсной базы страны.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в жизни России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региона выходит за рамки производства: здесь ведутся исследования, формируются культурные традиции и развиваются инициативы по охране природы. Уникальные ландшафты и объекты требуют бережного отношения.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сохраняет редкие природные территории и поддерживает развитие городов. Благодаря ресурсам и огромным пространствам регион остаётся одним из ключевых районов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огромный регион требует умного подхода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объединяет пространства, суровый климат, богатые ресурсы и редкие природные объекты. Будущее региона зависит от рационального использования, развития транспорта, сохранения Байкала и улучшения жизни людей.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2026-05-13T21:59:24Z</dcterms:created>
  <dcterms:modified xsi:type="dcterms:W3CDTF">2026-05-13T21:59:24Z</dcterms:modified>
</cp:coreProperties>
</file>