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интересен мир вокруг?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полон красок, звуков и удивительных открытий.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вокруг нас происходят маленькие чудеса: шуршит лист, капает дождь, меняется небо, бегает кошка. Если наблюдать внимательно, проще подбирать точные слова и замечать, как много интересного скрыто в обычных вещах.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 хочется рассматривать внимательнее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бывает разным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небо кажется светлым и мягким, будто его только что умыли прохладной водой. Над крышами и деревьями оно ещё не яркое, но уже обещает новый день. Облака плывут медленно, а воздух будто шепчет: пора просыпаться.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тихо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небо высокое и яркое
</a:t>
            </a:r>
            <a:endParaRPr lang="en-US" sz="15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поднимается выше, небо становится особенно голубым и широким. Облака могут быть редкими или густыми, как пушистые острова. Смотреть на них интересно: иногда они похожи на зверей, корабли или смешные шапки.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появляется чудо
</a:t>
            </a:r>
            <a:endParaRPr lang="en-US" sz="1444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дождь уже прошёл, в небе иногда возникает радуга. Она будто мостик из ярких цветов, который радует и детей, и взрослых. Особенно приятно заметить её неожиданно, когда вокруг ещё блестят мокрые листья и лужи.
</a:t>
            </a:r>
            <a:endParaRPr lang="en-US" sz="11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встречается в реке, озере, луже и даже в облаке. Она может течь, замерзать в лёд или превращаться в невидимый пар, меняясь почти как волшебница.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умеет менять свой вид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не могут жить растения, животные и люди. Она нужна, чтобы пить, мыть руки, поливать цветы и поддерживать жизнь вокруг нас каждый день.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вода становится снегом и льдом, а весной снова возвращается ручьями и каплями. Так природа показывает, что вода всегда в движении.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растения есть свои важные части: корни, стебель, листья, цветы и плоды. Корни держат его в земле, а листья помогают расти и радовать глаз.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появляются почки, летом распускаются цветы, осенью листья желтеют и краснеют, а зимой растения отдыхают. Семена разлетаются и помогают вырастить новые растения в других местах.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украшают землю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семени появляется растение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семя превращается в новое растение при помощи воды, тепла и солнечного света.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Кошка, собака, хомяк и попугай живут рядом с человеком и нуждаются в заботе. Им нужны еда, вода, чистое место и добрые хозяева, которые не забывают про игры и отдых.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человеком и в природе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Лиса, ёж, белка и заяц живут в природе и сами ищут пищу. Одни прячутся в норах, другие ловко прыгают по веткам, а третьи быстро убегают от опасности.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животного свой характер и свои привычки. Кто-то бодрствует ночью, кто-то любит тишину, а кто-то целый день занят поиском еды и уходом за детёнышами.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за животными интересно, но важно делать это осторожно. Тогда можно заметить, как они двигаются, как подают голос и как устроена их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Муравьи, пчёлы, бабочки и жуки живут в траве, под листьями, на цветах и в земле. У них шесть лапок, а у многих есть крылья, поэтому они быстро находят себе путь.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собирают нектар, а бабочки и пчёлы помогают растениям. Эти маленькие труженики незаметно делают очень важное дело, даже если сами об этом не догадываются.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маленькие помощники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строят дома, школы, дороги, мосты и парки. Благодаря их труду вокруг появляются удобные и красивые места, где можно учиться, отдыхать и гулять.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тоже меняют мир вокруг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делают книги, тетради, игрушки, посуду и одежду. Каждая вещь помогает в жизни и создаётся для того, чтобы человеку было удобнее и интереснее.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работают дружно и аккуратно, мир становится безопаснее и уютнее. Даже обычный двор или улица могут выглядеть лучше, если о них заботятся.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село по-своему интересны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высокие дома, много машин, магазинов и шумных улиц. Здесь всегда куда-то спешат люди, а окна домов светятся вечером, как маленькие фонарики. Город похож на большой улей, где всё движется и меняется.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не спит и всё успевает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 больше простора и тишины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 видны огороды, поля, сады и дома с просторными дворами. По дорогам медленно идут люди, а рядом могут гулять животные. Здесь легче заметить небо, запах травы и спокойный ритм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300975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подсказывают разные звуки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и днём птицы поют по-разному, и по их голосам можно понять, что вокруг тихо и спокойно. Иногда по щебету даже угадывают, что в парке стало теплее.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Шелест листьев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дует ветер, листья шуршат, словно кто-то тихо перелистывает страницу. Этот звук помогает заметить, что воздух движется, даже если деревья стоят совсем неподвижно.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дождя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может стучать по крыше, окну или лужам по-разному. По этому звуку легко догадаться, что на улице сыро, а прогулку лучше начать с зонта.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звонок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на уроке слышен далеко и сразу привлекает внимание. Он сообщает, что пора идти в класс, садиться за парту и начинать новое дело вместе с другими ребятами.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25" y="1075971"/>
            <a:ext cx="3806700" cy="36914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7775" y="1311938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Яркий цвет помогает сразу увидеть цветок, ягоду, игрушку или дорожный знак. Чем заметнее окраска, тем легче отличить предмет от других и быстрее его найти глазами.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817775" y="3181450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Один и тот же предмет выглядит по-разному на солнце и в тени. Свет делает цвета светлее, а тень — темнее, поэтому мир кажется живым и немного волшебным.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6925" y="209670"/>
            <a:ext cx="83526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цвета делают предметы заметными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свет и тень в течение дня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ещё низко, поэтому тени от деревьев, домов и людей становятся длинными и тонкими. Они тянутся далеко в сторону, будто хотят уйти вместе с рассветом.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поднимается выше, тени заметно укорачиваются. В полдень они обычно самые короткие и стоят почти рядом с предметом, как его тёмный сосед.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закату свет снова идёт под низким углом, и тени вытягиваются. Предметы выглядят особенно выразительно, а вечерние картины на улице становятся очень красивыми.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узнаёт новое о мире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простого наблюдения постепенно появляется новое знание.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5031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631" y="11953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231" y="3228437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25269" y="3212403"/>
            <a:ext cx="197925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мы смотрим, когда узнаём погоду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8894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светит солнце, на улице обычно светло и приятно. В такую погоду хочется гулять, играть во дворе и замечать, как всё вокруг выглядит особенно ярко.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292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Пасмурно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небо закрыто облаками, день становится серее и спокойнее. Пасмурная погода часто подсказывает, что солнца не видно, но для чтения и игр дома это тоже неплохо.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88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качает ветки, гонит облака и даже может сдуть шапку. По нему легко понять, что на улице нужно быть внимательнее и держать вещи покрепче.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8894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Дождливая погода приносит капли, лужи и свежий запах улицы. Тогда особенно важны сапоги, зонт и умение не наступить прямо в самую большую лужу.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8292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снег делает мир тише и светлее. Он покрывает землю, крыши и дорожки, а для прогулки в такую погоду нужны тёплая одежда и варежки.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лето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природа просыпается: появляются первые листья, трава и цветы. Летом всё вокруг зелёное, день длинный, а прогулки кажутся особенно весёлыми и тёплыми.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зима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меняют цвет и тихо падают на землю. Зимой приходят снег, лёд и мороз, а улицы становятся светлыми и похожими на сказочную картинку.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лето, осень и зима — разные настроения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Растениям нужны вода, свет и аккуратное отношение. Их нельзя ломать, топтать или срывать редкие цветы, потому что они растут долго и украшают землю.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Животным важно чувствовать безопасность, чистоту и спокойствие. Им нужны корм, вода и место, где можно отдыхать без шума, страха и лишних тревог.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парке, лесу и во дворе нужно убирать мусор и не мешать живому миру. Тогда вокруг останется красивое и здоровое место для всех.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растения и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Книга помогает узнавать новое, придумывать истории и находить ответы на вопросы. В ней можно встретить и приключения, и полезные сведения, и смешные сюжеты.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Рюкзак нужен, чтобы удобно носить тетради, пенал и другие вещи. Он освобождает руки и помогает держать всё нужное в порядке.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Велосипед помогает быстро двигаться и тренировать силу, ловкость и выносливость. Кататься на нём особенно приятно в сухую и солнечную погоду.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Ложка кажется самой простой вещью, но без неё не обойтись за столом. Она помогает есть аккуратно и удобно, не проливая суп на стол.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полезны привычные вещи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Дома и по дороге в школу можно замечать многое: форму облаков, узор на окне, следы на снегу, листья на деревьях и поведение птиц у подъезда.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смотреть внимательно, даже обычная прогулка превращается в маленькое открытие. Сегодня заметил одну деталь, завтра другую — и мир становится понятнее и интереснее.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делать наблюдения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полон открытий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интересен тем, что он постоянно меняется и умеет удивлять. Достаточно смотреть внимательнее, слушать тише и задавать вопросы — и обычные вещи становятся необыкновенными.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2026-05-24T01:17:53Z</dcterms:created>
  <dcterms:modified xsi:type="dcterms:W3CDTF">2026-05-24T01:17:53Z</dcterms:modified>
</cp:coreProperties>
</file>