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глобальная экосистема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планеты, где всё взаимосвязано.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научной теории биосферы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сформировалось в науке постепенно: Эдуард Зюсс предложил сам термин, а В. И. Вернадский показал, что жизнь не только существует в природе, но и преобразует её. Именно так биосфера стала пониматься как единая оболочка Земли, охватывающая воздух, воду и верхние слои суши.
</a:t>
            </a:r>
            <a:endParaRPr lang="en-US" sz="874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 и её основные компоненты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живую и неживую составляющие, которые постоянно взаимодействуют. Живые организмы зависят от условий среды, а сама среда изменяется под влиянием деятельности живых существ.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биоте относят продуцентов, консументов и редуцентов. Они образуют цепи питания, обеспечивают перенос вещества и поддерживают непрерывность круговоротов в природных сообществах.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абиотической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освещённость, влажность, солёность и химический состав среды задают границы существования организмов. Эти факторы определяют, какие виды могут жить в конкретной экосистеме.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средами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веществом между сушей, водой и воздухом делает биосферу целостной системой. Нарушение одного компонента отражается на других, поэтому устойчивость зависит от согласованной работы всех частей.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жизни в разных оболочках Земли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обнаружена даже на больших глубинах океана, где отсутствует солнечный свет. Здесь организмы приспособлены к высокому давлению, низким температурам и дефициту привычных источников энергии.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слои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живые организмы встречаются примерно до высот около 20 километров. На таких уровнях они существуют кратковременно или в виде спор, выдерживая разреженный воздух и сильное охлаждение.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литосферы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литосфере жизнь проникает на несколько километров в глубину, главным образом в почвах и трещинах горных пород. Здесь выживают микроорганизмы, использующие химические источники энергии.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наибольшего благополучия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плотное распределение жизни связано с наличием воды, умеренной температуры и солнечной энергии. Именно поэтому поверхности океанов, почвы и освещённые слои суши наиболее богаты организмами.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по средам обитания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 и масса живого вещества не совпадают: океан очень богат формами жизни, но суша удерживает основную биомассу.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экосистемы, особенно леса, остаются главным резервуаром живого вещества на планете.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школьной биологии; данные приведены в обобщённом виде
</a:t>
            </a:r>
            <a:endParaRPr lang="en-US" sz="6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биосфере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энергии и вещества между живыми организмами и средой обитания.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сред биосферы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физические условия среды влияют на распределение жизни в атмосфере, воде и литосфере.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благоприятные условия для жизни связаны со светом, водой и относительной стабильностью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3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солнечной энергии в работе биосферы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обеспечивает почти всю внешнюю энергию экосистем Земли. Без его потока невозможны фотосинтез, образование органического вещества и устойчивое существование большинства пищевых цепей.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Первичное превращение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водоросли и цианобактерии улавливают свет и превращают его в химическую энергию. Именно они создают основу питания для всех остальных организмов.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на уровнях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энергии по цепи питания значительная её часть расходуется на дыхание, движение и поддержание жизни. Поэтому на каждом следующем уровне энергии становится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трофические уровни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идёт только в одном направлении: от Солнца через организмы к тепловым потерям, поэтому биосфера нуждается в постоянном притоке света.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снижение энергии ограничивает длину цепей питания и делает крупных хищников немногочисленными.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10% в школьной экологии; схематическое представление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условие устойчивости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экосистеме, тем больше функциональных связей между ними. Одни организмы опыляют растения, другие разлагают остатки, третьи регулируют численность популяций.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нарушениям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видами сообщества лучше переносят засухи, пожары и болезни. Если один вид сокращается, его функции частично могут взять на себя другие организмы.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пищевые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делает пищевые связи не линейными, а сетью. Такая структура уменьшает риск полного разрушения экосистемы при выпадении отдельного звена.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леса, шторма или другого нарушения разнообразная экосистема быстрее возвращается к равновесию. Наличие множества видов повышает шансы на восстановление природных процессов.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микроорганизмы и разложение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возникает не сразу: горные породы постепенно разрушаются под действием воды, воздуха и колебаний температуры, а живые организмы обогащают этот материал органическими остатками.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редуцентов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отмершие растения и животных на более простые соединения, возвращая в среду азот, фосфор и другие минеральные вещества.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и плодородие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органических остатков превращается в гумус — тёмный питательный слой, который удерживает влагу, улучшает структуру почвы и поддерживает рост растений.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круговорота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редуцентов мёртвое вещество накапливалось бы, а обмен веществ в биосфере замедлялся. Разложение замыкает круговорот и поддерживает жизнь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распределение организмов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факторов, ограничивающих распространение видов и формирующих природные зоны.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давление на биосферу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только масштаб воздействия, но и его распространённость: одни проблемы заметны локально, другие затрагивают сразу несколько природных оболочек.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климатические изменения и потеря лесов, а их последствия усиливают друг друга, ускоряя деградацию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 материалов ООН и школьного курса биологии; шкала условная, для сравнения факторов.
</a:t>
            </a:r>
            <a:endParaRPr lang="en-US" sz="6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их биологические последствия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ООН и школьная биология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воздействия человека и природы вызывают конкретные изменения в живых системах и среде обитания.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локальное нарушение запускает цепную реакцию: ухудшается состояние почв, воды или сообществ организмов, а затем страдают целые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56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 охрана природы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участки природы почти без хозяйственного вмешательства. Такие территории позволяют редким видам поддерживать устойчивые популяции и дают возможность наблюдать естественные процессы.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 фиксируют виды, которым угрожает исчезновение, и помогают определить приоритеты охраны. Это научная основа для решения, какие территории и популяции нуждаются в срочной защите.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уменьшает эрозию почв, улучшает водный режим и возвращает местообитания многим организмам. Одновременно оно помогает связывать углекислый газ и поддерживать устойчивость ландшафтов.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природе формируют привычку бережного поведения: экономию ресурсов, отказ от лишнего потребления и уважение к живым системам. Именно это делает охрану природы долгосрочной.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 города: след человека в природе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и плотная застройка накапливают тепло, поэтому в городе температура часто выше, чем в окружающей местности. Это изменяет режим увлажнения, нагрузку на растения и поведение животных.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кварталы и промышленные зоны разрывают природные участки на изолированные фрагменты. Из-за этого животным труднее мигрировать, а растениям — расселяться и восстанавливать популяции.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транспорт, отопление и производство ухудшают качество воздуха и воды. В ответ снижается жизнеспособность чувствительных организмов, а устойчивые виды постепенно вытесняют более уязвимые.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лесополосы и прибрежные зоны рек смягчают влияние города, связывают разобщённые местообитания и создают условия для отдыха, фильтрации воздуха и сохранения биоразнообразия.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 биосфера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сдвиги нарушают сезонные ритмы: цветение, миграции и размножение всё чаще происходят в несоответствующее время, что ослабляет связи между видами.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сопровождается уменьшением льда и смещением ареалов, поэтому экосистемы теряют устойчивость, особенно там, где виды плохо приспосабливаются.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и наблюдения климатических трендов; значения на графике приведены в условной шкале для наглядности.
</a:t>
            </a:r>
            <a:endParaRPr lang="en-US" sz="5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может снизить нагрузку на биосферу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экологического поведения, снижающие выбросы, потери ресурсов и давление на экосистемы.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система взаимной зависимости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энергетический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поддерживает фотосинтез, а значит, и всю последующую цепочку питания. Без постоянного притока энергии биосфера утратила бы способность поддерживать сложные живые системы.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как 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углерод, азот и другие элементы непрерывно переходят из одной формы в другую. Именно поэтому вещества не исчезают, а возвращаются в новые биологические циклы.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и связей между ними, тем надёжнее работает экосистема. Разнообразие создаёт запас устойчивости, который помогает переживать засухи, болезни и другие нарушения.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способна ускорять или разрушать природные связи, но знание закономерностей биосферы позволяет действовать осознанно и сохранять баланс глобальной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биосферу, мы сохраняем собственное будущее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держится на связи энергии, веществ и живого разнообразия. Когда человек бережёт эти связи, он защищает не только природу, но и условия собственной жизни на Земле.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2026-06-02T00:32:42Z</dcterms:created>
  <dcterms:modified xsi:type="dcterms:W3CDTF">2026-06-02T00:32:42Z</dcterms:modified>
</cp:coreProperties>
</file>