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— тихоходы: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— крупные медленно передвигающиеся беспозвоночные животные с разнообразными ролями в природе.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появились около 540 миллионов лет назад и насчитывают свыше 130 тысяч современных видов, освоив пресные, морские и наземные экосистемы благодаря эволюционным адаптациям.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многообразие и эволюция моллюсков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моллюсков покрыто мантией, формирующей раковину, а мускулистая нога служит основным органом движения и опоры.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тела моллюсков-тихоходов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защищает от высыхания и хищников, а радула — это специальный зубчатый орган для соскабливания пищи.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представлены жабрами или лёгкими у наземных видов; нервная система примитивна, что сдерживает скорость реакций и передвижения.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мидии движутся со скоростью максимум 0,013 м/с, что значительно медленнее дождевого червя.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отличаются крайне низкой подвижностью, уступая даже другим медленно движущимся беспозвоночным.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зоологических исследований,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передвижения моллюсков: сравнение видов
</a:t>
            </a:r>
            <a:endParaRPr lang="en-US" sz="271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двигаются, сокращая мускульную ногу волнами, что позволяет перемещаться очень медленно и плавно. Улитки и слизни выделяют слизь для уменьшения трения при скольжении по поверхности.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у моллюсков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двустворчатые моллюски демонстрируют прыжки, выбрасывая струю воды, но в целом их скорость не превышает нескольких сантиметров в секунду.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71500"/>
            <a:ext cx="4037700" cy="1751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скорости, размерах и местах обитания между моллюсками и другими беспозвоночными видами.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уступают большинству беспозвоночных по скорости и подвижности, ограничены влажными и защищёнными местами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справочники,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моллюсков-тихоходов и других беспозвоночных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внутреннего скелета и слабая мускулатура ограничивают мощность движений моллюсков, что снижает их скорость и реактивность.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моллюски такие медленные?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образ жизни связан с питанием неподвижной пищей — растениями и детритом — а хищники моллюсков также малоподвижны, что не требует быстрого бегства.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623" y="1319944"/>
            <a:ext cx="141553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тихохода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Массивная раковина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плотно защищает от пересыхания, перегрева и атак хищников, позволяя моллюскам выживать в разных условиях.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слизь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облегчает передвижение и служит барьером от врагов; у некоторых видов она ядовита и отпугивает потенциальных хищников.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зарываться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могут зарываться в почву или втягиваться в раковину при опасности, минимизируя риск нападения.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отличаются окраской, обеспечивающей маскировку, или проявляют активность ночью для снижения риска быть съеденными.
</a:t>
            </a:r>
            <a:endParaRPr lang="en-US" sz="1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состоит из растительности, мхов, водорослей и грибков, а также разлагающихся растительных остатков, что обеспечивает доступ к разнообразным источникам пищи.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моллюсков-тихоходов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— специализированный орган с зубчиками — позволяет эффективно соскребать пищу с поверхностей, способствуя медленному, но стабильному питанию.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питание не требует быстрого передвижения или реакции, что соответствует медленному образу жизни моллюсков.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луговые уголки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часто встречаются в тёмных и влажных лесах, а также на лугах с богатой растительностью. В этих местах сочная пища и влажность создают комфортные условия для их медленного существования.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прибрежные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водоёмы служат домом для многих моллюсков, где они питаются водорослями и органикой. Влажный климат и укрытия способствуют их выживанию и размножению.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моллюсков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и садовых участках часто встречаются моллюски, в частности садовая улитка, благодаря адаптации к антропогенным условиям и разнообразию укрытий.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Моллюски-тихоходы в городах и садах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слизень — ещё один распространённый житель таких территорий, предпочитающий влажные укромные места под листьями или камнями.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 этих местах обычно не представляют опасности для человека и выступают как удобный объект для наблюдений и изучения движений животных.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ярко выраженной раковины у улиток делает их заметными, а их медленное перемещение позволяет наблюдать за ними даже непрофессионалам.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хищниками моллюсков являются жуки-жужелицы, птицы, ежи и мелкие млекопитающие, которые охотятся на медленно передвигающихся животных, используя моменты уязвимости.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враги моллюсков-тихоходов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Массивная раковина эффективно защищает мягкие ткани моллюсков от большинства хищников, затрудняя их проникновение и поедание добычи.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моллюсков служит барьером для насекомых и дополнительной защитой; некоторые виды маскируются или активны преимущественно ночью для снижения риска нападения.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органических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участвуют в разрушении мёртвого растительного материала, способствуя разложению и обогащению почвы питательными веществами. Таким образом, они улучшают структуру и плодородие среды обитания.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ресурс для других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служат важным источником питания для амфибий, птиц и мелких млекопитающих, поддерживая пищевые цепи и биологическое разнообразие в различных биотопах.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растительности и 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растениями и грибками, моллюски регулируют численность некоторых видов и участвуют в цикле веществ, что положительно влияет на баланс экосистемы.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моллюсков-тихоходов в экосистемах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улитки-тихохода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основные периоды жизни моллюска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африканская улитка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африканская улитка достигает 20 см в длину и массы до 250 грамм. Несмотря на внушительные размеры, её скорость передвижения остаётся менее 0,01 м/с, что подчёркивает характерный медленный образ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 моллюсков-тихоходов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улитки и ярко окрашенные слизни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улитки способны выживать без воды до полугода благодаря особенностям строения раковины. Ярко окрашенные слизни вырабатывают ядовитую слизь, защищающую их от хищников и придающую им необычный внешний вид.
</a:t>
            </a:r>
            <a:endParaRPr lang="en-US" sz="15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широко используются в образовательных учреждениях и лабораториях для изучения биологических процессов и экологических взаимодействий.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моллюсков-тихоходов для человека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Ахатины и другие крупные виды популярны как домашние питомцы благодаря неприхотливости и интересному внешнему виду.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Косметическая промышленность применяет слизь некоторых улиток в производстве средств по уходу за кожей, а народная медицина использует раковины для изготовления лечебных порошков.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30" y="1124025"/>
            <a:ext cx="449943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размерам, продолжительности жизни и типу питания трёх популярных видов моллюсков.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демонстрируют медленный темп жизни и сходные экологические стратегии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энциклопедии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моллюсков-тихоходов: краткая характеристика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моллюсков зависит от климатических условий, уровня влажности и степени загрязнения среды среды их обитания.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 статус сохранения моллюсков-тихоходов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моллюски находятся под угрозой исчезновения, занесены в Красную книгу из-за сокращения естественных местообитаний и загрязнения.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широкой распространённостью и многочисленностью, успешно адаптируясь к изменённым условиям городской среды.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их охране включают защиту экосистем, где они обитают, а также контроль за уровнем загрязнения почвы и водных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обладают способностью восстанавливать повреждённую раковину с помощью специальных кальциевых желез, что обеспечивает им защиту и долгожительство.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научные факты и мифы о моллюсках-тихоходах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некоторых видов демонстрирует антибактериальные свойства, что делает её объектом изучения в медицинских исследованиях.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миф, что улитки могут спать по три года, однако на самом деле период спячки достигает не более одного-двух лет и связан с экстремальными условиями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Моллюски-тихоходы: медлительные герои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Моллюски-тихоходы занимают важное место в природе и жизни человека, обладая уникальными адаптациями, экологической ролью и возможностями для научного и практического использования.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2026-05-08T18:23:52Z</dcterms:created>
  <dcterms:modified xsi:type="dcterms:W3CDTF">2026-05-08T18:23:52Z</dcterms:modified>
</cp:coreProperties>
</file>