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Агния Барто и Сергей Прокофьев выдумали!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 музыка, которые оживают, шутят и запоминаются сразу.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мастера детского мира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Агния Барто и Сергей Прокофьев жили в XX веке и создавали искусство для детей. Барто писала стихи, а Прокофьев сочинял музыку — яркую, образную и очень живую.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Мишка, зайка и бычок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Барто игрушки ведут себя как настоящие герои. Они попадают в знакомые детям истории, и сразу становится и смешно, и понятно. Такой маленький сюжет легко представить и даже разыграть.
</a:t>
            </a:r>
            <a:endParaRPr lang="en-US" sz="137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повторить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Барто выбирала простые слова и чёткий ритм. Поэтому её строки быстро запоминаются на слух и звучат почти как разговор. Ребёнок слышит знакомую интонацию и без труда подхватывает стих.
</a:t>
            </a:r>
            <a:endParaRPr lang="en-US" sz="1277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— и немного поучительно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стихах часто кто-то ошибается, торопится или забывает что-то важное. Но финал всегда добрый: герой понимает, как исправиться. От этого стихотворение становится не только весёлым, но и полезным.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Агния Барто: стихи, которые звучат как разговор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Прокофьев: композитор, который рисовал звуками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умел превращать музыку в настоящую картину. В его мелодиях слышны шаги, прыжки, осторожность и смелость, словно перед нами оживают сказочные персонажи.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и большие произведения, и музыку для детей. Яркий ритм, контрасты и запоминающиеся темы помогают сразу узнать героя, даже если он появляется только в звуках.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Барто и Прокофьева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автора очень внимательно смотрели на мир ребёнка. Им были важны простые, понятные ситуации, в которых сразу видно характер, настроение и маленькое событие.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Барто, и Прокофьев любили игру и точность. У них нет лишних деталей: каждое слово или звук работает на образ, поэтому произведения звучат ясно и живо.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творчество легко узнать по особой теплоте. Даже в шутке у них чувствуется доброта, а в каждом произведении — маленькое чудо, которое хочется заметить самому.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Барто легко запоминаются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Барто короткие строки и чёткий ритм, поэтому стихи удобно читать вслух. Простые рифмы и повторяющиеся слова помогают быстро запомнить текст и не сбиться.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герои — дети, игрушки и зверята из привычной жизни. Ситуации понятны каждому, а добрый вывод в конце помогает задуматься о аккуратности, честности и вежливости.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Прокофьева так хорошо рассказывает историю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герою — свой звук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«Пете и волке» каждый персонаж связан с определённым инструментом. Поэтому ребёнок легко угадывает, кто именно сейчас «говорит» в оркестре, даже без слов.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живая сценка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любил яркие темы и резкие перемены настроения. То звучит тихо, то громко, то смешно, то тревожно — и музыка становится похожей на сказку в движении.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650" y="1744875"/>
            <a:ext cx="72120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162" y="1744875"/>
            <a:ext cx="721200" cy="7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6738" y="1771608"/>
            <a:ext cx="751200" cy="667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как источник идей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Барто слушала детскую речь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замечала смешные оговорки, привычки и маленькие секреты детей. Из таких наблюдений рождались стихи, в которых узнаётся настоящий детский разговор.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рано начал сочинять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детства он занимался музыкой и любил пробовать новые звуки. Ранний опыт помог ему создавать яркие мелодии, которые легко представить и запомнить.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помнили, как видит ребёнок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мир яркий, быстрый и немного удивительный. Барто и Прокофьев умели смотреть именно так, поэтому их произведения остаются близкими и понятными.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Барто как маленькие сценки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стихах Барто есть почти готовая сценка. Кто-то что-то потерял, перепутал или сделал не так — и история сразу становится живой и интересной.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сюжеты легко представить дома, в школе или во дворе. Сначала хочется улыбнуться, потом понять героя, а в конце — тихо согласиться с добрым выводом.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«Петя и волк»: сказка, где слышен каждый герой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произведение Прокофьев написал в 1936 году специально для детей. Оркестр здесь словно становится театром, где у Пети, птицы, кошки, дедушки и волка свой голос.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инструменты помогают отличать героев друг от друга. Поэтому сказку интересно не только слушать, но и разгадывать: музыка подсказывает, кто сейчас появился в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детское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за ребёнком или жизненной ситуацией — к яркой детали, точному слову или мотиву, ритму, характеру и короткому запоминающемуся произведению.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у Барто и Прокофьева добрый и мягкий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Барто смешная ситуация никогда не унижает героя: ребёнок ошибается, а читатель улыбается и сразу понимает, как можно поступить лучше.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Прокофьева игра тоже звучит по-доброму: музыка не дразнит, а показывает характер героя, его смелость, осторожность или шалость.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автора выбирают мягкую улыбку вместо насмешки. Поэтому дети узнают в героях себя и не боятся замечать свои промахи.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юмор помогает учиться без страха. Он поддерживает, а не обижает, и делает исправление ошибки естественным и спокойным.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стихотворение звучит как песенка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Барто строки часто идут чётко и ровно, будто их можно напевать. Повторы и простые рифмы помогают запомнить стихотворение с первого чтения. Поэтому её тексты легко читаются вслух и быстро становятся любимыми.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оркестр словно разговаривает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Прокофьева мелодии отвечают друг другу, как герои в сказке. Один инструмент может звучать смело, другой — осторожно, а третий — смешно. Так музыка начинает рассказывать историю без единого слова.
</a:t>
            </a:r>
            <a:endParaRPr lang="en-US" sz="1178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музыка похожи друг на друга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16" y="1760140"/>
            <a:ext cx="750900" cy="60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128" y="1760140"/>
            <a:ext cx="750900" cy="60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116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16" y="3141338"/>
            <a:ext cx="731700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особенно важны в их творчестве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произведениях герои учатся быть рядом друг с другом, замечать чувства товарища и помогать, когда это нужно. Такая тема особенно близка детям.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Барто, и Прокофьев превращают обычные вещи в игру: стихотворение становится сценкой, а музыка — весёлым действием, которое легко представить.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место занимает умение быть внимательным к другим. Герои учатся не только говорить и слушать, но и замечать, кому сейчас нужна поддержка.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у них не страшные, а понятные. Герой может оступиться, но обязательно получает шанс понять себя и сделать следующий шаг лучше.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 произведения любят в школе и дома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86978" y="2810177"/>
            <a:ext cx="381476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Читать, играть и запоминать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Барто удобно читать по ролям и разыгрывать как маленькие сценки. Они короткие, живые и помогают быстро выучить текст наизусть.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45755" y="2810177"/>
            <a:ext cx="387790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Слушать, угадывать и представлять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Музыку Прокофьева интересно слушать всей семьёй и в классе. В ней легко угадываются герои, а яркие звуки развивают слух, память и воображение.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особенно подходит для таких коротких и образных произведений.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описания презентации: упоминание урока музыки в 2 классе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возрасте детям легко слушать ритм, повтор и яркие музыкальные образы, а значит, стихотворения и сказки сразу становятся понятными и запоминающимися.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их творчество развивает фантазию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Барто учат замечать смешное в самых обычных вещах: в игрушке, в слове, в маленькой ошибке. Ребёнок начинает внимательнее смотреть на повседневную жизнь.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Прокофьева показывает, что у каждого героя может быть свой звук и свой характер. Это помогает слушать, представлять и мысленно дорисовывать историю.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фраза «Это выдумали!» подходит очень точно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выдуманный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Игрушка, инструмент или герой получают свой голос, настроение и повадки. Обычное вдруг начинает вести себя как настоящий персонаж.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знакомая вещь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Берётся обычный предмет, поступок или ситуация из детской жизни. Именно с простого начинается то, что потом станет интересным и необычным.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маленькое чудо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произведение, в котором игра и правда идут рядом. Именно поэтому кажется, будто авторы что-то выдумали прямо на наших глазах.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новая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событие превращается в сценку, а мелодия — в сказочный рассказ. Всё знакомое начинает звучать по-новому и удивлять.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классе и дома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Барто до сих пор читают вслух, разучивают и ставят в маленьких сценках. Они подходят для уроков и семейного чтения, потому что говорят простым языком о понятных детских чувствах и поступках.
</a:t>
            </a:r>
            <a:endParaRPr lang="en-US" sz="137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концерте и в сказке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Музыку Прокофьева слушают на уроках, в концертных залах и в детских спектаклях. В ней легко услышать героя, движение и характер, поэтому она остаётся интересной даже тем, кто только начинает знакомиться с классикой.
</a:t>
            </a:r>
            <a:endParaRPr lang="en-US" sz="1289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Потому что это про каждого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Барто, и Прокофьев пишут о дружбе, ошибках, смехе и удивлении. Их произведения не стареют, потому что помогают ребёнку узнавать себя, а взрослому — вспоминать своё детство.
</a:t>
            </a:r>
            <a:endParaRPr lang="en-US" sz="1378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Барто и Прокофьев сегодня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выдумали не сказку, а способ смотреть на мир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Агния Барто и Сергей Прокофьев показали, что обычный день может стать удивительным, если смотреть внимательно, слушать с интересом и не забывать про доброту, игру и фантазию.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2026-05-24T19:05:46Z</dcterms:created>
  <dcterms:modified xsi:type="dcterms:W3CDTF">2026-05-24T19:05:46Z</dcterms:modified>
</cp:coreProperties>
</file>