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Естественный отбор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механизм эволюции, объясняющий адаптацию и выживание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Дарвина считалось, что виды неизменны. Ламарк высказал идею изменчивости, но Дарвин доказал роль приспособленности и привёл убедительные доказательства из экспедиций.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предпосылки и зарождение идеи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Особям с наследственными признаками, повышающими шансы на выживание и размножение, удаётся оставить больше потомства.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естественного отбора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полезные признаки накапливаются в популяции, а вредные сокращаются или исчезают.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действует постоянно, обеспечивая направленное эволюционное развитие видов в ответ на изменяющиеся условия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устраняет крайние проявления признаков, поддерживая средние значения в популяции.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естественного отбора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способствует распространению новых или редких признаков, изменяя среднее значение признака.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усиливает крайние вариации признаков, снижая частоту средних вариантов, расширяя вариативность.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отражают динамику частот признаков, иллюстрируя сдвиг и изменение вариативности в популяциях.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эволюционной биологии,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отбора изменяет распределение признаков по-своему, влияя на генетическую структуру.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форм естественного отбора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приспособленности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— это способность организма выживать и успешно размножаться в конкретных условиях среды. Она отражает комплекс адаптаций.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смена окраски у зайца-беляка помогает маскироваться зимой, а шипы кактусов защищают от травоядных; камуфляж насекомых снижает риск поедания.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приспособленности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— соперничество за пищу, территорию и партнёров происходит внутри одного вида и влияет на выживание индивидов.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борьба выражается в отношениях хищник-жертва, паразитизме и способствует регулированию численности разных видов.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среды — такие как засухи или эпидемии — усиливают давление на популяции, влияя на их численность и генетический состав.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существование: формы и проявления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обусловлена генетическими изменениями, такими как мутации и рекомбинации, и может передаваться потомству.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организмов и её роль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(модификационная) изменчивость возникает под влиянием среды и не влияет на генофонд потомков.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наследственная изменчивость создаёт сырьё для действия естественного отбора и возникновения новых адаптаций в популяциях.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ДНК — вводят новые варианты генов, иногда приносящие пользу организму.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естественного отбора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Рекомбинации во время полового размножения перемешивают гены, увеличивая генетическое разнообразие внутри популяций.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служит развитие антибиотикоустойчивости у бактерий и селекция новых сортов культур благодаря гибридизации и мутациям.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— адаптация, при которой один вид подражает другому, чтобы избежать хищников, например, окраска бабочки-крапивницы защищает её от птиц.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часто имитируют растения или окружающую среду, используя маскировку, что увеличивает их шансы на выживание в природе.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как результат естественного отбора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повышает частоту благоприятных аллелей, способствуя выживанию особей с полезными генетическими признаками и адаптацией к условиям среды.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уменьшается количество вредных или нейтральных мутаций, что помогает поддерживать здоровье популяции и её экологическую устойчивость в долгосрочной перспективе.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отражают появление устойчивых к неблагоприятным факторам штаммов бактерий и формирование локальных адаптаций растений к специфическим условиям обитания.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генофонд популяции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74632"/>
            <a:ext cx="4365000" cy="22613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эволюционной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характеристики естественного, искусственного отбора и дрейфа генов, выделяя их субъекты действия, скорость изменений, примеры и принципы отбора.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управляет направленными и адаптивными изменениями, в отличие от случайных или целенаправленных человеческим участием процессов.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механизмов эволюции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действия естественного отбора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формирования адаптивных признаков в популяции согласно теории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сформулировал основополагающие принципы естественного отбора и изложил их в книге «О происхождении видов» (1859), обосновав механизм эволюционного процесса.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Уоллес независимо пришёл к схожим выводам, опираясь на наблюдения в Юго-Восточной Азии. Совместно они положили начало современному эволюционному учению.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Основоположники теории естественного отбора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отбора определяется силой естественных факторов, таких как климат и конкуренция, что ускоряет или замедляет темпы адаптации видов.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скорость естественного отбора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 популяции обеспечивает основу для более быстрого появления новых приспособительных признаков.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размножения и миграции способствует быстрому изменению генетического состава, как видно на примере микроорганизмов и насекомых.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меланизм: быстрые эволюционные изменения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проявился в изменении окраски бабочек Biston betularia в результате загрязнения воздуха в индустриальных районах Англии. Тёмные формы получили преимущество благодаря камуфляжу на загрязнённых деревьях.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тёмных форм бабочек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в действии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поколений частота тёмных форм резко возросла, иллюстрируя, как сильное селективное давление окружающей среды может быстро изменить генетический состав популяции.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выражается в изменениях наследственных признаков внутри видов, приводящих к адаптациям, например, устойчивости насекомых к ядам.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 в микро- и макроэволюции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включает формирование новых видов и крупных таксонов, как возникновение млекопитающих из пресмыкающихся в геологической истории.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уровня эволюции взаимосвязаны и обусловлены действием естественного отбора в разные временные и таксономические масштабы.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Нарастающая резистентность связана с широким применением антибиотиков и постоянным селективным давлением на бактериальные популяции.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данные 2023 года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селективное давление медицины способствует быстрому распространению устойчивых штаммов, что усложняет лечение инфекций.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 и естественный отбор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изменение среды обитания из-за урбанизации и разрушения экосистем меняет селективные давления на виды, влияя на их адаптивные процессы.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пандемии создают новые вызовы, изменяя условия выживания и способствуя появлению устойчивых популяций.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 может нарушить сложившиеся биотические взаимодействия и повлиять на естественный отбор в экосистемах.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вопросы: человек и отбор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ключ к развитию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поддерживает адаптацию живых организмов к меняющимся условиям и формирует биоразнообразие. Сегодня человек играет важную роль в динамике отбора, что требует ответственного отношения к природе.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2026-05-10T07:41:27Z</dcterms:created>
  <dcterms:modified xsi:type="dcterms:W3CDTF">2026-05-10T07:41:27Z</dcterms:modified>
</cp:coreProperties>
</file>