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К.И. Чуковский. «Путаница» — весёлая сказка о том, как всё перевернулось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Весёлая сказка о мире, где всё пошло кувырком.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Корней Иванович Чуковский писал для детей очень живо и понятно. Его стихи легко слушать и запоминать: в них есть ритм, повторы, звонкие слова и смешные неожиданности, которые сразу вызывают улыбку.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Корней Чуковский — мастер детской сказки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неразбериха в сказке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40877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путаницы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герои делают не то, что им обычно свойственно: привычный порядок исчезает, и читатель сразу замечает, что в сказке всё перевёрнуто.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470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и нарастание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неразбериха становится ещё сильнее. Короткие строфы быстро сменяют друг друга, а действия героев всё больше напоминают весёлую игру в перевёртыши.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4062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порядка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хаос постепенно стихает. Становится видно, что смешная путаница не может длиться вечно, и мир снова обретает ясность.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2541" y="0"/>
            <a:ext cx="30790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621650"/>
            <a:ext cx="52995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Кого мы встречаем в сказке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06749" y="1816698"/>
            <a:ext cx="2594385" cy="9539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Котята и утята
</a:t>
            </a:r>
            <a:pPr algn="l" indent="0" marL="0">
              <a:lnSpc>
                <a:spcPct val="100000"/>
              </a:lnSpc>
              <a:buNone/>
            </a:pPr>
            <a:r>
              <a:rPr lang="en-US" sz="7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герои сразу привлекают внимание своей живостью. Они ведут себя необычно, будто на минуту забыли, как должны поступать в обычной жизни, и от этого выглядят очень смешно.
</a:t>
            </a:r>
            <a:endParaRPr lang="en-US" sz="1282" dirty="0"/>
          </a:p>
        </p:txBody>
      </p:sp>
      <p:sp>
        <p:nvSpPr>
          <p:cNvPr id="10" name="Text 3"/>
          <p:cNvSpPr txBox="1"/>
          <p:nvPr/>
        </p:nvSpPr>
        <p:spPr>
          <a:xfrm>
            <a:off x="306749" y="2930047"/>
            <a:ext cx="2594385" cy="9539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Свинки и зайчики
</a:t>
            </a:r>
            <a:pPr algn="l" indent="0" marL="0">
              <a:lnSpc>
                <a:spcPct val="100000"/>
              </a:lnSpc>
              <a:buNone/>
            </a:pPr>
            <a:r>
              <a:rPr lang="en-US" sz="7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них в сказке тоже всё идёт не по правилам. Они оказываются в неожиданных ролях, поэтому сцены с ними кажутся особенно забавными и легко запоминаются.
</a:t>
            </a:r>
            <a:endParaRPr lang="en-US" sz="1282" dirty="0"/>
          </a:p>
        </p:txBody>
      </p:sp>
      <p:sp>
        <p:nvSpPr>
          <p:cNvPr id="11" name="Text 4"/>
          <p:cNvSpPr txBox="1"/>
          <p:nvPr/>
        </p:nvSpPr>
        <p:spPr>
          <a:xfrm>
            <a:off x="306749" y="4050913"/>
            <a:ext cx="2594385" cy="9539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Лисички и рыбки
</a:t>
            </a:r>
            <a:pPr algn="l" indent="0" marL="0">
              <a:lnSpc>
                <a:spcPct val="100000"/>
              </a:lnSpc>
              <a:buNone/>
            </a:pPr>
            <a:r>
              <a:rPr lang="en-US" sz="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персонажи помогают показать, насколько далеко зашла путаница. Даже те, кто обычно ведёт себя осторожно или спокойно, вдруг оказываются втянуты в общий переполох.
</a:t>
            </a:r>
            <a:endParaRPr lang="en-US" sz="1248" dirty="0"/>
          </a:p>
        </p:txBody>
      </p:sp>
      <p:sp>
        <p:nvSpPr>
          <p:cNvPr id="12" name="Text 5"/>
          <p:cNvSpPr txBox="1"/>
          <p:nvPr/>
        </p:nvSpPr>
        <p:spPr>
          <a:xfrm>
            <a:off x="3012197" y="1816698"/>
            <a:ext cx="2594385" cy="9539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Жабы и другие звери
</a:t>
            </a:r>
            <a:pPr algn="l" indent="0" marL="0">
              <a:lnSpc>
                <a:spcPct val="100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много животных, и каждый герой добавляет новый смешной штрих. Вместе они создают шумную, яркую и очень оживлённую картину.
</a:t>
            </a:r>
            <a:endParaRPr lang="en-US" sz="1382" dirty="0"/>
          </a:p>
        </p:txBody>
      </p:sp>
      <p:sp>
        <p:nvSpPr>
          <p:cNvPr id="13" name="Text 6"/>
          <p:cNvSpPr txBox="1"/>
          <p:nvPr/>
        </p:nvSpPr>
        <p:spPr>
          <a:xfrm>
            <a:off x="3012197" y="2930047"/>
            <a:ext cx="2594385" cy="9539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Удивлённые мордочки
</a:t>
            </a:r>
            <a:pPr algn="l" indent="0" marL="0">
              <a:lnSpc>
                <a:spcPct val="100000"/>
              </a:lnSpc>
              <a:buNone/>
            </a:pPr>
            <a:r>
              <a:rPr lang="en-US" sz="7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иллюстрации особенно подходят звери с большими глазами и смешными позами. Именно такие детали помогают увидеть, как сильно в сказке всё перевернулось.
</a:t>
            </a:r>
            <a:endParaRPr lang="en-US" sz="128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25688" y="239425"/>
            <a:ext cx="70380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сказке всё перепутано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1825625" y="1855902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Чуковский меняет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нарочно ставит привычный мир с ног на голову. Из-за этого рыбы, кошки и другие звери оказываются в совершенно неподходящих для них ситуациях.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476728" y="1855902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Неправильность смешит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герои ведут себя не по природе, получается комический эффект. Читатель сразу видит, что это не ошибка, а весёлая игра воображения.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825625" y="3612631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Перевёртыши удивляют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Ребёнку интересно замечать, как знакомые вещи становятся необычными. Именно неожиданность делает каждую сцену яркой, шумной и запоминающейся.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476728" y="3612631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особенно заметен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путаница, тем яснее становится, как важны обычные правила. Поэтому финальное возвращение порядка ощущается особенно радостно.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06" y="1639059"/>
            <a:ext cx="320715" cy="3207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2006" y="1639059"/>
            <a:ext cx="320715" cy="32071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2451" y="3348634"/>
            <a:ext cx="280626" cy="32071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67164" y="3368831"/>
            <a:ext cx="350400" cy="28032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звучание сказки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Ритмичная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звучат как весёлая песенка. Благодаря чёткому ритму их приятно читать вслух, а строки легко подхватываются и не теряют бодрого темпа.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часто повторяются слова и действия. Это помогает следить за сюжетом, быстро понимать, что происходит, и лучше запоминать текст.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Звучные глаголы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«бегут», «летят», «кричат», «скачут» передают движение и шум. Из-за них картина в воображении получается очень яркой и живой.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Лёгкость для слуха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 ясные фразы звучат просто, но выразительно. Поэтому сказка хорошо воспринимается на слух и сразу вызывает интерес у младших школьников.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Жабы, которые будто умеют летать
</a:t>
            </a:r>
            <a:pPr algn="ctr" indent="0" marL="0">
              <a:lnSpc>
                <a:spcPct val="100000"/>
              </a:lnSpc>
              <a:buNone/>
            </a:pPr>
            <a:r>
              <a:rPr lang="en-US" sz="5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 самых забавных моментов связан с тем, что привычное становится невозможным. Жабы ведут себя так, словно им всё доступно, и от этого сцена кажется совсем невероятной. Вокруг — суета, быстрые движения и весёлое удивление.
</a:t>
            </a:r>
            <a:endParaRPr lang="en-US" sz="945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 среди переполоха
</a:t>
            </a:r>
            <a:pPr algn="ctr" indent="0" marL="0">
              <a:lnSpc>
                <a:spcPct val="100000"/>
              </a:lnSpc>
              <a:buNone/>
            </a:pPr>
            <a:r>
              <a:rPr lang="en-US" sz="5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начинается пожар, хаос становится особенно заметным. Герои спешат, вокруг мелькают дым и огонь, а вся картинка напоминает шумную, немного смешную суматоху. Этот эпизод легко представить как яркую сцену для рисунка.
</a:t>
            </a:r>
            <a:endParaRPr lang="en-US" sz="995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 наоборот
</a:t>
            </a:r>
            <a:pPr algn="ctr" indent="0" marL="0">
              <a:lnSpc>
                <a:spcPct val="100000"/>
              </a:lnSpc>
              <a:buNone/>
            </a:pPr>
            <a:r>
              <a:rPr lang="en-US" sz="6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смешные страницы сказки — там, где животные делают чужую работу и ведут себя не по-обычному. Читателю интересно смотреть на такой мир, потому что он одновременно абсурдный и очень живой.
</a:t>
            </a:r>
            <a:endParaRPr lang="en-US" sz="1064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смешные эпизоды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296" y="608550"/>
            <a:ext cx="30777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«Путаница»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6518049" y="1696645"/>
            <a:ext cx="2244300" cy="12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и азарт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неразбериха нарастает, сказка смешит своими нелепыми перевёртышами. Возникает чувство весёлой игры, в которой всё нарочно сделано наоборот.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19308" y="346080"/>
            <a:ext cx="2244300" cy="12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Удивление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первых строк читатель замечает, что мир стал странным. Это вызывает улыбку и интерес: хочется поскорее узнать, что же будет дальше.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3819308" y="3075260"/>
            <a:ext cx="2244300" cy="12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Облегчение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становится спокойнее, потому что порядок возвращается. После шумной путаницы особенно приятно увидеть, что всё снова стало понятно и правильно.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сказка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933986" y="1866206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своё дело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напоминает, что в мире всё устроено не случайно. У каждого существа есть своё место и свои привычные занятия, и это помогает жить без лишней путаницы.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933986" y="3292667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делают мир понятным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всё идёт по своим правилам, становится спокойнее и яснее. Именно поэтому возвращение порядка в финале воспринимается как радостное событие.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60139" y="1866206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замечать нелепое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Читая сказку, ребёнок учится видеть, когда что-то выглядит смешно и неправильно. Это развивает наблюдательность и помогает лучше понимать окружающий мир.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160139" y="3292667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тоже бывает полезным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Весёлый сюжет помогает не только улыбаться, но и запоминать важные мысли. Через шутку Чуковский мягко показывает, как устроен правильный порядок.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Звери в сказке похожи на героев потешки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020452" y="1152450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народной шутке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 сказке ведут себя так, будто участвуют в весёлой прибаутке. Их поступки напоминают народную игру слов, где всё нарочно становится немного нелепым.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585502" y="1152450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Озорной народный смех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чувствуется весёлый, чуть озорной тон. Он напоминает старинные потешки, где смешное рождается из простых слов и смешных движений.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803216" y="2689725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образы для рисунка
</a:t>
            </a:r>
            <a:pPr algn="l" indent="0" marL="0">
              <a:lnSpc>
                <a:spcPct val="100000"/>
              </a:lnSpc>
              <a:buNone/>
            </a:pPr>
            <a:r>
              <a:rPr lang="en-US" sz="7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иллюстрации хорошо подходят нарядные, выразительные звери. Такие образы помогают передать настроение шутки и показать, что сказка похожа на весёлую потешку.
</a:t>
            </a:r>
            <a:endParaRPr lang="en-US" sz="1318" dirty="0"/>
          </a:p>
        </p:txBody>
      </p:sp>
      <p:sp>
        <p:nvSpPr>
          <p:cNvPr id="13" name="Text 5"/>
          <p:cNvSpPr txBox="1"/>
          <p:nvPr/>
        </p:nvSpPr>
        <p:spPr>
          <a:xfrm>
            <a:off x="4190841" y="2689725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как люди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разговаривают, спорят и действуют очень по-человечески. Из-за этого сказка кажется близкой и понятной, а звери — особенно забавными.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25688" y="239425"/>
            <a:ext cx="70380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сказки: просто, ясно, смешно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1825625" y="1855902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Чуковский строит текст из небольших, легко понятных предложений. Поэтому ребёнок быстро схватывает смысл и не теряется в длинных объяснениях, а чтение остаётся лёгким и живым.
</a:t>
            </a:r>
            <a:endParaRPr lang="en-US" sz="1341" dirty="0"/>
          </a:p>
        </p:txBody>
      </p:sp>
      <p:sp>
        <p:nvSpPr>
          <p:cNvPr id="11" name="Text 3"/>
          <p:cNvSpPr txBox="1"/>
          <p:nvPr/>
        </p:nvSpPr>
        <p:spPr>
          <a:xfrm>
            <a:off x="5476728" y="1855902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почти каждая строка показывает движение, шум или неожиданное событие. Слова словно рисуют картину: всё бегает, прыгает, кричит и меняется прямо на глазах.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825625" y="3612631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образы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создаёт весёлые картины, которые сразу вызывают улыбку. Необычные поступки зверей и нарочно перепутанные ситуации делают текст особенно забавным и запоминающимся.
</a:t>
            </a:r>
            <a:endParaRPr lang="en-US" sz="1397" dirty="0"/>
          </a:p>
        </p:txBody>
      </p:sp>
      <p:sp>
        <p:nvSpPr>
          <p:cNvPr id="13" name="Text 5"/>
          <p:cNvSpPr txBox="1"/>
          <p:nvPr/>
        </p:nvSpPr>
        <p:spPr>
          <a:xfrm>
            <a:off x="5476728" y="3612631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Понятно младшим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младшие школьники легко понимают эту сказку, потому что в ней нет сложных рассуждений. Зато есть ясный сюжет, звучные слова и много поводов представить всё в воображении.
</a:t>
            </a:r>
            <a:endParaRPr lang="en-US" sz="132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281475"/>
            <a:ext cx="7608300" cy="94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сказка легко запоминается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306753" y="149545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помогает 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Ровный ритм делает строки похожими на песенку или считалку. Когда текст звучит размеренно, его легче повторять вслух и удерживать в памяти без усилий.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06753" y="312482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поддерживают сюжет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 те же слова и действия возвращаются снова и снова. Благодаря этому читатель не теряет нить рассказа и быстро узнаёт знакомые места в тексте.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72003" y="149545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Перевёртыши удивляют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Нарочно неправильные события запоминаются особенно хорошо, потому что они сразу кажутся странными. Ребёнок легко вспоминает, что в сказке всё было «наоборот».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4572003" y="312482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эпизоды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делится на небольшие сцены, поэтому память не перегружается. Каждая часть звучит как отдельный весёлый кадр, а вместе они складываются в ясную историю.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детали важны в иллюстрациях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3843575" y="1179675"/>
            <a:ext cx="23544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беготня
</a:t>
            </a:r>
            <a:pPr algn="l" indent="0" marL="0">
              <a:lnSpc>
                <a:spcPct val="100000"/>
              </a:lnSpc>
              <a:buNone/>
            </a:pPr>
            <a:r>
              <a:rPr lang="en-US" sz="7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важно показать, что герои не стоят на месте. Прыжки, бег, спешка и суета сразу передают настроение сказки и делают сцену очень динамичной.
</a:t>
            </a:r>
            <a:endParaRPr lang="en-US" sz="1285" dirty="0"/>
          </a:p>
        </p:txBody>
      </p:sp>
      <p:sp>
        <p:nvSpPr>
          <p:cNvPr id="12" name="Text 3"/>
          <p:cNvSpPr txBox="1"/>
          <p:nvPr/>
        </p:nvSpPr>
        <p:spPr>
          <a:xfrm>
            <a:off x="4054484" y="2265375"/>
            <a:ext cx="23544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Удивлённые лица
</a:t>
            </a:r>
            <a:pPr algn="l" indent="0" marL="0">
              <a:lnSpc>
                <a:spcPct val="100000"/>
              </a:lnSpc>
              <a:buNone/>
            </a:pPr>
            <a:r>
              <a:rPr lang="en-US" sz="6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глаза, раскрытые рты и смешные позы помогают увидеть, как персонажи поражены происходящим. Такие эмоции делают иллюстрацию выразительной и понятной без длинных пояснений.
</a:t>
            </a:r>
            <a:endParaRPr lang="en-US" sz="1121" dirty="0"/>
          </a:p>
        </p:txBody>
      </p:sp>
      <p:sp>
        <p:nvSpPr>
          <p:cNvPr id="13" name="Text 4"/>
          <p:cNvSpPr txBox="1"/>
          <p:nvPr/>
        </p:nvSpPr>
        <p:spPr>
          <a:xfrm>
            <a:off x="4272205" y="3351075"/>
            <a:ext cx="23544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и дым
</a:t>
            </a:r>
            <a:pPr algn="l" indent="0" marL="0">
              <a:lnSpc>
                <a:spcPct val="100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изображён пожар, нужны искры, дым и ощущение тревожного движения. Эти детали создают напряжение, которое потом сменяется облегчением, когда опасность проходит.
</a:t>
            </a:r>
            <a:endParaRPr lang="en-US" sz="1153" dirty="0"/>
          </a:p>
        </p:txBody>
      </p:sp>
      <p:sp>
        <p:nvSpPr>
          <p:cNvPr id="14" name="Text 5"/>
          <p:cNvSpPr txBox="1"/>
          <p:nvPr/>
        </p:nvSpPr>
        <p:spPr>
          <a:xfrm>
            <a:off x="6483368" y="1179675"/>
            <a:ext cx="23544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цвета
</a:t>
            </a:r>
            <a:pPr algn="l" indent="0" marL="0">
              <a:lnSpc>
                <a:spcPct val="100000"/>
              </a:lnSpc>
              <a:buNone/>
            </a:pPr>
            <a:r>
              <a:rPr lang="en-US" sz="6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Тёплые, светлые и весёлые оттенки подходят этой сказке особенно хорошо. Они подчёркивают озорной характер истории и делают картинку праздничной, даже в шумной неразберихе.
</a:t>
            </a:r>
            <a:endParaRPr lang="en-US" sz="1128" dirty="0"/>
          </a:p>
        </p:txBody>
      </p:sp>
      <p:sp>
        <p:nvSpPr>
          <p:cNvPr id="15" name="Text 6"/>
          <p:cNvSpPr txBox="1"/>
          <p:nvPr/>
        </p:nvSpPr>
        <p:spPr>
          <a:xfrm>
            <a:off x="6694277" y="2265375"/>
            <a:ext cx="23544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Перепутанные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важно показать, что герои делают всё не так, как обычно. Именно такие детали — необычные роли и смешные поступки — помогают зрителю сразу понять замысел сказки.
</a:t>
            </a:r>
            <a:endParaRPr lang="en-US" sz="119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«Путаница» и другие сказки Чуковского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933986" y="1866206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шум и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 в «Мойдодыре» или «Телефоне», в «Путанице» всё происходит быстро и шумно. События сменяют друг друга без пауз, поэтому сказка звучит очень энергично.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933986" y="3292667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Комические неожиданности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любит удивлять читателя странными поворотами. Неожиданные действия героев, резкие перемены и нарочитые нелепости делают сюжет весёлым и легко узнаваемым.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60139" y="1866206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привычного порядка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сказках Чуковского сначала всё идёт не так, как должно. Это создаёт смешную неразбериху, которая потом обязательно приводит к ясности и порядку.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160139" y="3292667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Счастливое восстановление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у Чуковского обычно наступает спокойствие. После шума и путаницы мир снова становится понятным, и именно это особенно радует читателя.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2989800"/>
            <a:ext cx="5252100" cy="20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1920-е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была написана «Путаница», и её озорной юмор до сих пор звучит по-детски свежо.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357200" y="529175"/>
            <a:ext cx="4214700" cy="184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1920-е годы Чуковский создал сказку, где всё перевёрнуто с ног на голову. Эта нарочитая нелепость и делает историю смешной для детей.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создания сказки К. И. Чуковского «Путаница»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572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912" y="1208075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6992" y="1208075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4092" y="1208075"/>
            <a:ext cx="2130000" cy="198439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859900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Суета разгорается всё сильнее
</a:t>
            </a:r>
            <a:pPr algn="ctr" indent="0" marL="0">
              <a:lnSpc>
                <a:spcPct val="100000"/>
              </a:lnSpc>
              <a:buNone/>
            </a:pPr>
            <a:r>
              <a:rPr lang="en-US" sz="6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сказке несётся шумная тревога: герои мечутся, спешат и путаются ещё больше. На картинке это можно показать через бегущих зверей, дым и яркие искры, которые делают сцену напряжённой и очень подвижной.
</a:t>
            </a:r>
            <a:endParaRPr lang="en-US" sz="1112" dirty="0"/>
          </a:p>
        </p:txBody>
      </p:sp>
      <p:sp>
        <p:nvSpPr>
          <p:cNvPr id="8" name="Text 2"/>
          <p:cNvSpPr txBox="1"/>
          <p:nvPr/>
        </p:nvSpPr>
        <p:spPr>
          <a:xfrm>
            <a:off x="3506987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Неожиданная помощь приходит вовремя
</a:t>
            </a:r>
            <a:pPr algn="ctr" indent="0" marL="0">
              <a:lnSpc>
                <a:spcPct val="100000"/>
              </a:lnSpc>
              <a:buNone/>
            </a:pPr>
            <a:r>
              <a:rPr lang="en-US" sz="6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переполоха появляется спасение, и движение постепенно меняется. Одни герои уже не мечутся, а помогают другим, поэтому в иллюстрации хорошо видно, как хаос начинает уступать место порядку.
</a:t>
            </a:r>
            <a:endParaRPr lang="en-US" sz="1092" dirty="0"/>
          </a:p>
        </p:txBody>
      </p:sp>
      <p:sp>
        <p:nvSpPr>
          <p:cNvPr id="9" name="Text 3"/>
          <p:cNvSpPr txBox="1"/>
          <p:nvPr/>
        </p:nvSpPr>
        <p:spPr>
          <a:xfrm>
            <a:off x="6154094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после опасности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6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огонь уходит, становится легче дышать и смотреть вокруг. В рисунке этот момент можно передать спокойными позами, ослабленным дымом и героями, которые наконец остановились и огляделись.
</a:t>
            </a:r>
            <a:endParaRPr lang="en-US" sz="1214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 в сказке и спасение порядка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25688" y="239425"/>
            <a:ext cx="70380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«Путаница» вслух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1825625" y="1855902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Торопливое 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Эту сказку особенно интересно читать быстро и с живым темпом. Тогда слышно, как герои спешат, путаются и с каждым новым строкой всё больше попадают в смешной переполох.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476728" y="1855902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удивления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местах важно передать удивление и лёгкий испуг. Если читать с нужным голосом, смешные события становятся ярче, а слушатели лучше чувствуют необычность происходящего.
</a:t>
            </a:r>
            <a:endParaRPr lang="en-US" sz="1359" dirty="0"/>
          </a:p>
        </p:txBody>
      </p:sp>
      <p:sp>
        <p:nvSpPr>
          <p:cNvPr id="12" name="Text 4"/>
          <p:cNvSpPr txBox="1"/>
          <p:nvPr/>
        </p:nvSpPr>
        <p:spPr>
          <a:xfrm>
            <a:off x="1825625" y="3612631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Паузы в нужных местах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остановки помогают отделить одну сцену от другой. Благодаря паузам ритм становится заметнее, а короткие эпизоды звучат как отдельные весёлые картинки.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476728" y="3612631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Чёткие и звучные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7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хорошо слышны слова, которые передают действие: бег, шум, крик, прыжок. Они делают чтение выразительным и помогают детям легко представить каждый эпизод.
</a:t>
            </a:r>
            <a:endParaRPr lang="en-US" sz="139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281475"/>
            <a:ext cx="7608300" cy="94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финала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385826"/>
            <a:ext cx="5299500" cy="955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возвращается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показывает, что даже самая шумная неразбериха не длится вечно. Всё постепенно встаёт на свои места, и мир снова становится понятным.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2500846"/>
            <a:ext cx="5299500" cy="955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 после шума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переполоха приходит чувство облегчения. Становится тише, безопаснее и яснее, а смешные события остаются только как весёлое воспоминание.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306750" y="3623396"/>
            <a:ext cx="5299500" cy="955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Хорошо, когда всё правильно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напоминает, что у каждого есть своё место и своё дело. Когда правила возвращаются, жизнь снова выглядит естественно и радует своей ясностью.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Весёлая игра в неправильность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6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нравится, что в сказке можно увидеть мир «наоборот». Рыбы, звери и птицы ведут себя необычно, и от этого история кажется похожей на шумную игру, в которой всё возможно.
</a:t>
            </a:r>
            <a:endParaRPr lang="en-US" sz="1062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Звонкий текст легко слушать
</a:t>
            </a:r>
            <a:pPr algn="ctr" indent="0" marL="0">
              <a:lnSpc>
                <a:spcPct val="100000"/>
              </a:lnSpc>
              <a:buNone/>
            </a:pPr>
            <a:r>
              <a:rPr lang="en-US" sz="6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звучит бодро, словно песенка с быстрым ритмом. Короткие строки и смешные повторы помогают слушать её с интересом, а потом легко вспоминать любимые места.
</a:t>
            </a:r>
            <a:endParaRPr lang="en-US" sz="1122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конец без лишней серьёзности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6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всё успокаивается, и это особенно нравится юным читателям. История не пугает, а радует: после беспорядка приходит порядок, и от этого становится тепло и спокойно.
</a:t>
            </a:r>
            <a:endParaRPr lang="en-US" sz="1062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«Путаница» нравится детям уже много лет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«Путаница» — сказка, в которой беспорядок смешит, а порядок радует
</a:t>
            </a:r>
            <a:pPr algn="l" indent="0" marL="0">
              <a:lnSpc>
                <a:spcPct val="100000"/>
              </a:lnSpc>
              <a:buNone/>
            </a:pPr>
            <a:r>
              <a:rPr lang="en-US" sz="17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Чуковский показывает, как смешно может выглядеть мир, если всё поставить с ног на голову. Но в конце обязательно приходит ясность, и именно это запоминается особенно хорошо.
</a:t>
            </a:r>
            <a:endParaRPr lang="en-US" sz="364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2026-05-27T13:21:54Z</dcterms:created>
  <dcterms:modified xsi:type="dcterms:W3CDTF">2026-05-27T13:21:54Z</dcterms:modified>
</cp:coreProperties>
</file>