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Корея: новая индустриальная страна Восточной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бедности к технологическому лидерству за одно поколение.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Республика Корея стала индустриальным лидером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Корейского полуострова дала стране удобный выход к морским путям, а послевоенная разруха и нехватка ресурсов заставили быстро искать экспортную модель развития и опору на технологии.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новой индустриальной страны на примере Республики Корея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30" y="37324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короткий срок промышленность стала главным двигателем экономики. Важнейшими стали производство техники, судов и автомобилей, а сельское хозяйство постепенно утратило прежнее значение.
</a:t>
            </a:r>
            <a:endParaRPr lang="en-US" sz="2117" dirty="0"/>
          </a:p>
        </p:txBody>
      </p:sp>
      <p:sp>
        <p:nvSpPr>
          <p:cNvPr id="12" name="Text 3"/>
          <p:cNvSpPr txBox="1"/>
          <p:nvPr/>
        </p:nvSpPr>
        <p:spPr>
          <a:xfrm>
            <a:off x="1358266" y="4934943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опирался на продажу товаров за рубеж. Страна включилась в международные производственные цепочки и превратилась в крупного поставщика сложной промышленной продукции.
</a:t>
            </a:r>
            <a:endParaRPr lang="en-US" sz="2117" dirty="0"/>
          </a:p>
        </p:txBody>
      </p:sp>
      <p:sp>
        <p:nvSpPr>
          <p:cNvPr id="13" name="Text 4"/>
          <p:cNvSpPr txBox="1"/>
          <p:nvPr/>
        </p:nvSpPr>
        <p:spPr>
          <a:xfrm>
            <a:off x="2024929" y="61375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расширение инфраструктуры и повышение уровня жизни сопровождали индустриальный подъём. Население всё сильнее концентрировалось в крупных агломерациях, прежде всего в районе Сеула.
</a:t>
            </a:r>
            <a:endParaRPr lang="en-US" sz="2117" dirty="0"/>
          </a:p>
        </p:txBody>
      </p:sp>
      <p:sp>
        <p:nvSpPr>
          <p:cNvPr id="14" name="Text 5"/>
          <p:cNvSpPr txBox="1"/>
          <p:nvPr/>
        </p:nvSpPr>
        <p:spPr>
          <a:xfrm>
            <a:off x="2710954" y="7340048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сыграли национальные чеболи, способные вкладывать средства в масштабное производство, исследования и освоение новых рынков. Они стали опорой промышленной модернизации.
</a:t>
            </a:r>
            <a:endParaRPr lang="en-US" sz="2117" dirty="0"/>
          </a:p>
        </p:txBody>
      </p:sp>
      <p:sp>
        <p:nvSpPr>
          <p:cNvPr id="15" name="Text 6"/>
          <p:cNvSpPr txBox="1"/>
          <p:nvPr/>
        </p:nvSpPr>
        <p:spPr>
          <a:xfrm>
            <a:off x="3457898" y="8542604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высоким технологиям
</a:t>
            </a:r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страна сместила акцент от трудоёмких отраслей к электронике, полупроводникам и цифровым технологиям. Это стало главным признаком зрелой новой индустриальной экономики.
</a:t>
            </a:r>
            <a:endParaRPr lang="en-US" sz="21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экономического подъёма Республики Корея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этапы послевоенной индустриализации и технологического обновления страны.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69220"/>
            <a:ext cx="10121400" cy="51946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рывок Республики Корея: сравнение ключевых показателей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резко изменилась экономическая структура страны за несколько десятилетий.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прошла путь от аграрной бедной страны к одной из крупнейших индустриальных экономик Азии.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банк; KOSIS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ускорил накопление капитала, а затем профинансировал переход к более сложной продукции и новым технологиям.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становилась технологическая сложность производства, тем сильнее росла роль страны в мировой торговле.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экспорта как главный двигатель развития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KOSIS; данные за длительный период, 2020-е — современные оценки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штаб-квартир и 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Сеул задаёт темп всей экономике страны: здесь принимаются управленческие решения, заключаются крупные сделки и формируются стратегии развития. В столице сосредоточены штаб-квартиры ведущих корпораций, а плотная деловая среда делает город главным узлом национального бизнеса.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рядом с индустрией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работают университеты, исследовательские центры и технопарки, связанные с промышленностью и цифровыми сервисами. Такая близость науки и бизнеса ускоряет внедрение новых идей и помогает компаниям быстрее выводить продукцию на мировой рынок.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современного мегаполиса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Сеул сочетает небоскрёбы, скоростной транспорт и развитую цифровую инфраструктуру. При этом город остаётся пространством высокой плотности населения, где успех заметен в архитектуре, транспорте и ритме повседневной жизни.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Сеул — политический, экономический и технологический центр страны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 «экономическом чуде»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определяло ключевые отрасли и направляло ресурсы туда, где был наибольший экспортный потенциал. Такой выбор позволил сосредоточить инвестиции и не распылять усилия по множеству направлений.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крупных компаний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делали ставку на масштабные национальные корпорации, способные организовать массовое производство и выходить на внешние рынки. Это ускоряло накопление капитала и расширение промышленной базы.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стимулы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Пятилетние планы, налоговые льготы и льготные кредиты помогли предприятиям быстро нарастить выпуск продукции. Одновременно государство защищало внутренний рынок и ограничивало импорт на раннем этапе.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открытие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укрепления промышленности страна расширяла участие в мировой торговле и усиливала конкурентоспособность. Жёсткая координация на раннем этапе сменилась более гибкой интеграцией в глобальную экономику.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Чеболи — крупные корпоративные группы и их 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чеболи стали опорой индустриализации и выхода страны на мировые рынки.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Чеболи обеспечили масштаб, инвестиции в НИОКР и устойчивое присутствие Республики Корея в глобальной конкуренции.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отчёты; открытая статистика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сохраняет необычно высокий вес для развитой экономики, что связано с сильной экспортной специализацией и мощной производственной базой.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сочетает развитый сектор услуг с сохранением сильного индустриального ядра.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современной экономики Республики Корея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KOSIS; современная оценка структуры ВВП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Полупроводники и электроника как стратегическая отрасль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лидеры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входит в число ведущих производителей DRAM и NAND, а её компании задают темп на глобальном рынке памяти. Эта специализация стала основой технологического авторитета страны и устойчивого экспорта.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флагманы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Electronics и SK hynix формируют значительную часть экспортной выручки и инвестируют в разработку новых поколений микросхем. Их конкуренция поддерживает высокий уровень инноваций и производственной дисциплины.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электронная база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чипов, важны смартфоны, дисплеи, бытовая техника и электронные компоненты. Эти товары связывают корейскую промышленность с повседневной цифровой средой по всему миру.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цепочки поставок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требует точной кооперации между материалами, оборудованием, логистикой и исследованиями. Именно поэтому эта отрасль усиливает роль страны в международных производственных цепочках и повышает её влияние в Азии.
</a:t>
            </a:r>
            <a:endParaRPr lang="en-US" sz="2367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и судостроение в мировой конкуренции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Автопром мирового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2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Hyundai Motor и Kia превратили страну в заметного игрока мирового автомобилестроения. Южнокорейские бренды конкурируют качеством, дизайном и технологичностью, а не только ценой.
</a:t>
            </a:r>
            <a:endParaRPr lang="en-US" sz="2463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верфи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Верфи Республики Корея известны строительством контейнеровозов, танкеров и газовозов СПГ. Их успех основан на инженерной школе, крупномасштабном производстве и ориентации на международные заказы.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отрасли дают стране высокую добавленную стоимость и поддерживают занятость в смежных сферах — от металлургии до электроники, логистики и сервисного обслуживания.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индустриальной мощи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 суда стали наглядным признаком того, как Республика Корея смогла перейти от копирования технологий к самостоятельному участию в глобальной конкуренции.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расходы на исследования сочетаются с массовой подготовкой специалистов, поэтому инновации быстро переходят из лабораторий в промышленность и экспортные товары.
</a:t>
            </a:r>
            <a:pPr algn="l" indent="0" marL="0">
              <a:lnSpc>
                <a:spcPct val="150041"/>
              </a:lnSpc>
              <a:buNone/>
            </a:pPr>
            <a:r>
              <a:rPr lang="en-US" sz="2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технологическое лидерство страны опирается не на один фактор, а на устойчивую связку: исследования, образование и патентную активность.
</a:t>
            </a:r>
            <a:endParaRPr lang="en-US" sz="2135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науку, образование и инновации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UNESCO Institute for Statistics, WIPO; последние доступные оценки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 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конкуренция за места в вузах сформировала культуру серьёзного отношения к учёбе. Для многих семей образование стало главным социальным лифтом и долгосрочной инвестицией.
</a:t>
            </a:r>
            <a:endParaRPr lang="en-US" sz="2445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высшей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доступ к университетам помог быстро нарастить число квалифицированных специалистов. Это ускорило модернизацию предприятий и укрепило управленческий потенциал экономики.
</a:t>
            </a:r>
            <a:endParaRPr lang="en-US" sz="2488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уклон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востребованы инженерные, технические и естественно-научные направления. Именно они обеспечили промышленность кадрами, способными работать с современными технологиями и сложным оборудованием.
</a:t>
            </a:r>
            <a:endParaRPr lang="en-US" sz="2176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система образования всё больше ориентируется на цифровые навыки, исследовательскую работу и международную конкуренцию, что важно для экономики, основанной на знаниях.
</a:t>
            </a:r>
            <a:endParaRPr lang="en-US" sz="230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основа человеческого капитала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модель роста Республики Корея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государственная поддержка и внешние рынки ускорили индустриализацию страны.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издержки быстрого экономического роста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ускоренная модернизация принесла стране не только рост благосостояния, но и новые социальные и экологические риски.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успех Республики Корея сопровождался заметным ростом качества жизни, но его устойчивость требует решения социальных и экологических проблем.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OECD; Всемирный банк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культурные последствия модернизации
</a:t>
            </a:r>
            <a:endParaRPr lang="en-US" sz="3809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 ускорил переселение людей в города. Урбанизация изменила повседневную жизнь, а работа на заводах и в офисах стала для многих новой нормой.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массовая культура начала активно распространяться за рубежом. K-pop, кино и цифровые сервисы стали частью национального бренда и источником культурного влияния.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1980–1990-е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расширением среднего класса усилились потребительские привычки, выросли ожидания от образования и карьеры. Успех всё чаще связывали с престижным университетом и стабильной работой.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2010–2020-е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обострились стресс, конкуренция и различия между Сеулом и периферией. Модернизация повысила уровень жизни, но усилила давление на людей и семьи.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встроена в цепочки поставок США, Китая, Японии и стран Юго-Восточной Азии, поэтому её промышленность особенно чувствительна к внешнему спросу.
</a:t>
            </a:r>
            <a:pPr algn="l" indent="0" marL="0">
              <a:lnSpc>
                <a:spcPct val="150041"/>
              </a:lnSpc>
              <a:buNone/>
            </a:pPr>
            <a:r>
              <a:rPr lang="en-US" sz="2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небольшой доле в мировой экономике Республика Корея обладает высоким влиянием в ключевых отраслях и остаётся важным экспортным узлом Азии.
</a:t>
            </a:r>
            <a:endParaRPr lang="en-US" sz="2285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Республики Корея в мировой экономике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UN Comtrade; последние доступные данные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направления дальнейшего развития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и очень низкая рождаемость уменьшают будущую рабочую силу и повышают нагрузку на социальную систему. Это один из главных долгосрочных рисков для экономики.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 топлива делает экономику уязвимой к внешним шокам. Одновременно усиливается давление со стороны Китая и Японии в высокотехнологичных отраслях.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жильё особенно чувствителен в крупных городах, прежде всего в Сеуле. Он усиливает социальное расслоение и усложняет старт самостоятельной жизни для молодёжи.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зелёной энергетикой, искусственным интеллектом, биотехнологиями и робототехникой. Для страны особенно важно сохранять инновационное лидерство и технологическую самостоятельность.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Корея: рост через знания, экспорт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Республики Корея показывает, что последовательная государственная стратегия, ставка на экспорт и инвестиции в человеческий капитал способны за несколько десятилетий изменить экономический облик страны.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2026-06-03T03:53:51Z</dcterms:created>
  <dcterms:modified xsi:type="dcterms:W3CDTF">2026-06-03T03:53:51Z</dcterms:modified>
</cp:coreProperties>
</file>