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словарь: язык анализа художественного текста
</a:t>
            </a:r>
            <a:endParaRPr lang="en-US" sz="2191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Термины, которые помогают читать, понимать и анализировать произведение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нужен литературоведческий словарь
</a:t>
            </a:r>
            <a:endParaRPr lang="en-US" sz="1801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нужно не только читать, но и уметь точно объяснять, как устроен текст. Литературоведческие термины помогают уверенно отвечать, сравнивать произведения и замечать авторские приёмы.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искусство слова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изучают как искусство, где важны не только события, но и то, как они изображены. Смысл создают выбор слов, композиция и интонация.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придумывает произведение, герой действует в нём, а образ помогает показать характер, настроение и отношение к происходящему. Именно через образы текст становится выразительным.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используют понятия тема, идея, проблема, персонаж и повествователь. Они позволяют различать, о чём текст говорит прямо, а что скрыто в подтексте.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роды литературы и типичные жанры в каждом из них.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Роды и жанры литературы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показывает способ изображения жизни, а жанр — конкретную форму произведения и его особенности.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родов и жанров литературы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фабула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показывает, как события расположены в самом тексте. Фабула, наоборот, помогает восстановить их в хронологическом порядке. Это не одно и то же.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Сюжет, фабула и композиция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объединяет экспозицию, завязку, развитие действия, кульминацию и развязку. Она делает рассказ или повесть стройными, а напряжение — заметным для читателя.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анализируют художественный текст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школьном анализе произведения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идея и проблема произведения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 вопрос, о чём говорится в произведении: о дружбе, природе, взрослении, подвиге или выборе героя в трудной ситуации.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показывает главную мысль автора. Она помогает понять, к чему произведение подводит читателя и какую оценку событиям даёт писатель.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тема может раскрывать разные проблемы и идеи. Поэтому при анализе важно не ограничиваться пересказом, а смотреть глубже.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— это вопрос, который текст ставит перед читателем. Часто он связан с честностью, долгом, смелостью, совестью или ответственностью.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тропов особенно заметна в описаниях природы и в лирических произведениях.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средства выразительности в школьных текстах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 и метафора встречаются чаще всего; остальные средства помогают уточнить образ и усилить выразительность.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для 7 класса; данные иллюстративные, без претензии на статистику
</a:t>
            </a:r>
            <a:endParaRPr lang="en-US" sz="6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Эпитет, метафора, сравнение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яркое определение, которое выделяет признак предмета и делает образ точнее: «тихий вечер», «золотая осень», «серебряный иней».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сопоставляет одно явление с другим, чтобы его легче представить: «как ветер», «словно огонь», «будто птица».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переносит значение по сходству и создаёт более глубокий образ: «река времени», «море звуков», «костёр заката».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и гипербола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делает неживое похожим на человека: лес шепчет, ветер играет, солнце улыбается. Такой приём оживляет описание и помогает почувствовать настроение текста.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намеренно преувеличивает, чтобы усилить впечатление: ждать сто лет, море слёз, тысяча дел. Её часто встречают в сказках, стихах и выразительных описаниях.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признаки стихотворной речи и приводит простые примеры, по которым их легче узнавать в тексте.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стихотворная речь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Стихотворная речь узнаётся по повторяемости, организации строк и звучанию; именно эти признаки отличают стихотворение от прозы.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понятий школьного курса литературы для 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 рифмы переходят к анализу стиха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замечают рифму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окончания строк и определяют, как они связаны между собой: в паре, через строку или по кольцу.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слушают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Отмечают чередование ударных и безударных слогов, чтобы понять, как организована стихотворная строка.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видят строфу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Объединяют строки в смысловые и ритмические группы и называют их двустишием, четверостишием и другими формами.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сопоставить направления не по названиям, а по тому, как они изображают человека и мир.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направления и их признаки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романтизм обычно легче распознаются по характерным признакам, а классицизм и модернизм требуют более внимательного анализа формы и авторской задачи.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литературных направлений в школьном курсе литературы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лирический герой, повествователь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— это реальный создатель произведения. Он выбирает тему, жанр, язык и композицию, но не обязан прямо высказывать свои личные чувства и взгляды в тексте.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появляется в стихотворении как образ говорящего. Его переживания могут быть близки автору, но не совпадают с ним полностью и всегда выражены художественно.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 ведёт рассказ в прозе и сообщает события читателю. Он может быть нейтральным наблюдателем, участником событий или носителем особой точки зрения.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художественная деталь помогает увидеть мир произведения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Пейзаж: когда природа говорит о настроении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вечер, туман над рекой и редкий свет в окнах сразу задают спокойный, немного задумчивый тон. Пейзаж не просто описывает природу: он помогает почувствовать состояние героя и подготовить читателя к важному событию.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Портрет: внешность, которая многое рассказывает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улыбка, аккуратная одежда и внимательный взгляд могут подсказать, каков персонаж по характеру. Портрет в тексте часто намекает на возраст, привычки, внутреннюю собранность или, наоборот, растерянность героя.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Интерьер: комната как отражение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Скромный стол, старый шкаф и книги на подоконнике создают образ дома, где ценят порядок и знания. Интерьер помогает понять не только обстановку, но и привычки людей, которые живут в этом пространстве.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конфликта в произведении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литературный конфликт развивается от столкновения интересов к развязке и раскрывает характер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базовых понятий помогают описывать героя точнее: по поступкам, речи, портрету и авторской оценке.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терминов школьного анализа художественного текста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терминов достаточно, чтобы начать уверенный анализ художественного текста в 7 классе.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движение от более знакомых понятий к более сложным, которые требуют большего опыта чтения и сравнения текстов.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анализируют на уроках литературы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изучают тему, образ и тропы; труднее всего даются размер и литературные направления, потому что они требуют специального навыка.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приоритетов анализа в курсе литературы 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самые нужные термины, без которых трудно объяснить содержание, форму и язык художественного произведения.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для анализа текста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образуют основу школьного анализа: они помогают быстро назвать главное и объяснить, как устроено произведение.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термины литературоведческого словаря для 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словарь — ключ к внимательному чтению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Освоив основные термины, ученик легче замечает смысловые детали, понимает замысел автора и увереннее объясняет, как содержание, язык и композиция создают художественный эффект.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2026-05-22T13:14:05Z</dcterms:created>
  <dcterms:modified xsi:type="dcterms:W3CDTF">2026-05-22T13:14:05Z</dcterms:modified>
</cp:coreProperties>
</file>