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и Иван Грозный: исторический сюжет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Сибири стала литературным образом мужества и служения Отечеству.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сюжета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 века Русское царство тянулось на восток: укрепляло рубежи и искало новые торговые пути. На этих землях сталкивались интересы Строгановых, казаков и Сибирского ханства Кучума, и именно поэтому возникло множество рассказов об Ермаке.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Ермак Тимофеевич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Тимофеевич был казачьим атаманом — предводителем казаков. Источники и пересказы рисуют его решительным человеком, который умеет принимать быстрые решения в трудных обстоятельствах.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отряд включал вольных казаков и других людей, готовых действовать смело. Основной принцип — действовать быстро и небольшими силами, используя знание мест и подходящие для боя моменты.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и литературных текстах Ермак часто становится героем сильной воли. Он берет ответственность за опасное дело и ведет людей туда, где исход заранее не гарантирован.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стал опорой похода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владения Строгановых постоянно испытывали угрозы со стороны степных набегов. Поэтому они уделяли большое внимание защите пограничных районов и людям, которые могли быстро организовать оборону. Такой фон сделал появление казачьего отряда особенно понятным.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платил за оружие и провиант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Строгановы помогали не только советом: они финансировали оружие, провиант и снаряжение для казаков. Для похода требовались припасы, чтобы продержаться в пути и в боях. Частная помощь стала стартом для большого исторического движения.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затея, ставшая событием державы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начинался как инициатива людей на границе, но после первых успехов он перешел в плоскость общегосударственных интересов. Для наглядности удобно представить уральскую крепость, казачий струг и вооружение XVI века — то, что обеспечивало действия на практике.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Строгановы и подготовка похода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Урала к Кашлыку: логика похода Ермака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этапов: движение по рекам, решающая битва, закрепление и дальнейшее продвижение.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5896"/>
            <a:ext cx="3887700" cy="18466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похода Ермака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похода помогают увидеть последовательность событий и их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гибели предводителя направление движения не остановилось: после успехов закреплялись позиции, а затем шло дальнейшее продвижение.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похода, используемая в школьном курсе и пересказах летописной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в борьбе за Сибирь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у Кучума была заметно больше, но решающими становились огнестрельное оружие и согласованность действий на реке.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зависел не только от количества: небольшая сила смогла действовать быстрее и точнее, превращая внезапность в преимущество.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сопоставление из описаний похода; точные цифры в большинстве учебных пересказов не приводятся.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военная тактика казаков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Пищали и пушки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применяли пищали и пушки, чтобы начинать бой внезапно. Огонь давал преимущество при коротких столкновениях и помогал удерживать инициативу в решающий момент.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оружие и сабли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огня вступали в бой с саблями. Такой набор оружия помогал переходить от дистанционного удара к ближнему бою, не давая сопернику восстановить строй.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небольших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играли дисциплина и опыт быстрых нападений. Действуя небольшими группами, казаки лучше координировались и быстрее реагировали на изменения обстановки.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струги и маневр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Отличали их и речные струги: они позволяли быстро перемещаться по воде. Благодаря этому отряд мог появляться там, где противник ожидал меньше всего.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Чувашский мыс и Кашлык в истории похода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Чувашский мыс: момент, когда исход стал решающим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Чувашский мыс стал местом решающего сражения 1582 года. Именно здесь на практике проявилось, как сочетались внезапность, огнестрельное оружие и грамотное движение по реке. Для иллюстрации уместны карта маршрута и реконструкция схватки.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Кашлык: столица, после которой менялась власть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Кашлык был столицей Сибирского ханства и важным политическим центром. Когда его взяли, русские позиции в Западной Сибири усилились и закрепились. Для наглядности подойдет изображение реки Иртыш: путь к городу и определял дальнейшие действия.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и Иван IV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успехов Ермак отправил в Москву сообщение и дары. Этот шаг превратил поход из личной инициативы в разговор о государственном интересе и границах на востоке.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увидел в действиях Ермака шанс укрепить власть и расширить рубежи Русского царства. Царь рассматривал Сибирское направление как возможность усилить влияние государства.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царскому указу Ермак и его люди были приняты на службу. Так частная казачья инициатива получила официальное продолжение, а события 1581–1585 годов стали частью общей истории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после похода Ермака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Кашлыка Русское царство получило опору в новых землях: усилились пути сообщения, начали закрепляться торговые связи и формироваться сеть укреплений.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решающими стали не только военные успехи, но и практическое закрепление — опорные пункты и речные маршруты, позволившие удерживать влияние.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школьных курсов истории; без точной статистики (качественная оценка изменений).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 Кучум и сопротивление Сибирского ханства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Кучум сохранял цель удержать Сибирское ханство и контролировать торговые маршруты. Потеря столицы ударила по власти, но не уничтожила поддержку со стороны местных сил и союзников.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продолжалось, потому что земли были удалены от центра. Русским требовалось не только выиграть бой, но и постоянно отвечать на угрозы в разных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шли волнами: то усиливались набеги, то затихали, когда стороны восстанавливали силы. Это показывало, что победа могла быть временной, а не окончательной.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расстояния мешали и организационные трудности: требовались люди, снаряжение и надежные сообщения. Поэтому одно сражение не решало все задачи войны за Сибирь.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победа не стала окончательной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последующих событий после взятия Кашлыка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1585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погиб предводитель во время ночного нападения на Иртыше, и путь в Сибирь продолжился дальше.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атамана стала тяжелым ударом, но движение русских в регионе не остановилось: менялись командиры, а стратегия закрепления сохранялась.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предание и историческая традиция о походе (дата гибели 1585 год).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3052" y="1151850"/>
            <a:ext cx="3545097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Ермак, Кучум и Иван IV: разные цели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интересы ключевых участников: кто защищал власть, кто искал выгоду и как государь включал события в общий политический план.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успех в Сибири зависел от того, что у каждого были свои интересы и средства, а действия разных сторон складывались в общую историю.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 (XVI век) и обобщение традиционных сведений о походе.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сохранялась память об Ермаке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Ермака закреплялся не только в письменных источниках, но и в устных рассказах, где героизм связывали с трудным и опасным путем.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«многоканальную» память: чем больше способов пересказывания, тем устойчивее образ героя и тем шире его влияние на культуру.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форм исторической памяти (без точных количественных данных).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разрядные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походе сохранились в летописях и разрядных записях. Они фиксируют факты и порядок действий, но не всегда дают полный рассказ о мотивах участников.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 походе Ермака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сказания и образ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сказания дополняют события подробностями и усиливают драматизм. Поэтому образ Ермака соединяет исторические наблюдения и литературные мотивы, понятные слушателям и читателям.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похода для освоения Сибири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стал важным шагом к Тюмени, Тобольску и другим районам Сибири: он открыл дорогу для дальнейшего продвижения русских землепроходцев.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начали строить остроги и укрепленные пункты, чтобы закреплять присутствие. Так возникала система защиты и управления в новых местах.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Сибирь включалась в экономическую жизнь государства: усиливался обмен товарами, в том числе мехами, и быстрее налаживались связи между уральскими и сибирскими землями.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Ермака в литературе и исторической памяти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роли Ивана Грозного различаются: одни исследователи подчеркивают его поддержку, другие считают, что поход имел и собственную казачью инициативу, а не только «приказ сверху».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в исторической памяти остается героем смелого похода: он показан как человек действия, который решается на риск ради большого результата и отвечает за судьбу своего отряда.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образ остается и противоречивым, потому что продвижение в новые земли сопровождалось войнами. Литература удерживает это напряжение — между подвигом и жесткими последствиями.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 фольклоре и произведениях Ермак часто становится символом характера: сильного, настойчивого и непокорного, но не отделимого от реальных конфликтов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Ермак важен в теме об Иване Грозном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стал символом начала присоединения Сибири к Русскому царству: при Иване IV поход обрёл государственное значение, а события 1581–1585 годов навсегда изменили карту и память о подвиге.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2026-05-13T06:49:41Z</dcterms:created>
  <dcterms:modified xsi:type="dcterms:W3CDTF">2026-05-13T06:49:41Z</dcterms:modified>
</cp:coreProperties>
</file>