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376" y="360000"/>
            <a:ext cx="3342498" cy="4388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294050"/>
            <a:ext cx="4895700" cy="179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«Светло-пушистая» К. Бальмонта: зимняя картина в стихах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566550" y="3492200"/>
            <a:ext cx="4414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у Бальмонта становится тихой сказкой из света и снега.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4130700" cy="6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Константин Бальмонт и его поэзия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95850" y="1718675"/>
            <a:ext cx="3995400" cy="25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Константин Бальмонт — русский поэт Серебряного века. Его стихи звучат музыкально и ярко: в них природа оживает, а снег, ветер и свет превращаются в необыкновенные образы.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говорится в стихотворении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Бальмонт рисует зимний пейзаж, где падающий снег кажется не холодным, а лёгким, воздушным и почти невесомым.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получается светлой, чистой и очень красивой. Обычный зимний день у поэта превращается в маленькое чудо.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Снежинки будто не просто падают, а тихо кружатся и летят. Из-за этого в тексте чувствуется движение, хотя вокруг царит зимняя тишина.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236130"/>
            <a:ext cx="8424000" cy="24432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образ — снег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98419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в стихотворении — не просто часть зимы, а главный герой. Слово «светло-пушистый» помогает представить мягкие хлопья, которые словно светятся в воздухе.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05594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образ связан с белизной, лёгкостью и тишиной. Перед глазами возникает зимний пейзаж: белая земля, тонкие ветки деревьев и снежинки на фоне неба.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422" y="3217325"/>
            <a:ext cx="383250" cy="43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8247" y="3241125"/>
            <a:ext cx="439200" cy="39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17647" y="1474950"/>
            <a:ext cx="438000" cy="43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24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Какое настроение создаёт стихотворение
</a:t>
            </a:r>
            <a:endParaRPr lang="en-US" sz="31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Строки звучат тихо и ровно, поэтому зима в стихотворении кажется мирной. В ней нет суеты, только мягкое и красивое движение снега.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Спокойствие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Падающий снег выглядит как волшебное зрелище. От этого обычный зимний день превращается в сказку, которую хочется рассматривать снова и снова.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Сказочность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27168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Бальмонта зима не холодная и строгая, а нежная. Читатель чувствует, что поэт любуется природой и рассказывает о ней с теплом.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32624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Доброта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4500" y="1584675"/>
            <a:ext cx="3870900" cy="18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созвучия делают строки похожими на тихое кружение снежинок. Стих звучит легко, почти напевно, и поэтому его приятно слушать.
</a:t>
            </a:r>
            <a:endParaRPr lang="en-US" sz="190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5015800" y="2557775"/>
            <a:ext cx="37683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приёма помогают стихотворению звучать мягко и плавно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015650" y="3625775"/>
            <a:ext cx="3768300" cy="2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 стихотворения К. Д. Бальмонта «Светло-пушистая»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015800" y="1155550"/>
            <a:ext cx="37683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16"/>
            <a:ext cx="4146300" cy="198811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7700" y="1450916"/>
            <a:ext cx="4146300" cy="198811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рисуют картину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943550"/>
            <a:ext cx="41463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выбирает слова, которые сразу вызывают зрительный образ: светло-пушистый, белый, лёгкий. Благодаря им снег кажется мягким и чистым, а зимний пейзаж — светлым и спокойным. Такой образ легко представить на картинке.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3507763"/>
            <a:ext cx="41463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снег на фоне тишины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637700" y="3943550"/>
            <a:ext cx="41463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короткие слова у Бальмонта работают как кисточка художника. Они помогают увидеть не только цвет снега, но и его нежность, воздушность и тихое движение. Поэтому стихотворение похоже на зимний рисунок, созданный словами.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4637700" y="3507763"/>
            <a:ext cx="41463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слово превращается в картину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оживает зимний мир в стихотворении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447250" y="3608400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читатель замечает снежный поток. Он сразу задаёт зимнее настроение и привлекает внимание своей красотой.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47250" y="3061325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Появляется снег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213500" y="1990470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обычный снегопад превращается в маленькое чудо. Так поэт показывает, как природа может удивлять.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213500" y="1443395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Возникает волшебство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3330375" y="2799435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снежинки будто кружатся и летят. Зима перестаёт быть неподвижной и становится живой.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3330375" y="2252360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Снег начинает двигаться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легко запомнить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897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короткое, поэтому его удобно слушать и запоминать. В нём нет лишних слов, а каждое выражение сразу рисует ясную зимнюю картину.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1699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звуки делают строки мягкими и плавными. Они словно передают тихое падение снега, и текст начинает звучать почти как песенка.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97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здесь очень наглядные: снег, свет, лёгкость, тишина. Ребёнку легко представить всё это в воображении, даже если он просто смотрит в окно.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701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помогает запомнить не только слова, но и настроение. Когда текст красивый и спокойный, он лучше остаётся в памяти.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346463"/>
            <a:ext cx="3739800" cy="31006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от зимнего чуда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2800" y="1924187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в стихотворении вызывает радость, потому что он выглядит красивым и лёгким. Читателю хочется смотреть на него долго, будто это маленькое зимнее представление.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472800" y="1504253"/>
            <a:ext cx="41436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снег радует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472800" y="3523725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ещё и удивляет: обычный снегопад вдруг становится волшебным. Поэт показывает, что даже самый простой зимний день может подарить настоящее восхищение.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472800" y="3103873"/>
            <a:ext cx="41436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снег удивляет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необычный взгляд поэта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смотрит на снегопад не как на обычную погоду, а как на тихое чудо. Он замечает блеск, лёгкость и движение там, где другие видят просто зиму.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Бальмонт учит внимательнее смотреть на природу. Если присмотреться, в простом снегопаде можно найти красоту, покой и немного сказочного волшебства.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взгляд помогает увидеть в знакомом дне новые краски. Снежинки кажутся не тяжёлыми, а воздушными, и потому зимняя картина становится особенно красивой и живой.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зимний образ в стихотворении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наблюдение за снегом превращается в поэтическую картину и чувство волшебства.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047" y="3217325"/>
            <a:ext cx="438000" cy="43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8847" y="3217325"/>
            <a:ext cx="438000" cy="43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5447" y="1498750"/>
            <a:ext cx="439200" cy="390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98847" y="1474950"/>
            <a:ext cx="438000" cy="43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важно заметить в тексте
</a:t>
            </a:r>
            <a:endParaRPr lang="en-US" sz="31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не стоит на месте: он летит, кружится и меняет рисунок воздуха. Поэтому зимний пейзаж кажется живым, хотя вокруг всё тихо.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 покое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рисует не кистью, а словами. Благодаря точным и нежным выражениям обычный снегопад превращается в маленькую поэтическую картину.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как краска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552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видит белый снег, светлое пространство и тонкие зимние линии. Слова помогают представить картину так ясно, будто она уже стоит перед глазами.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11008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Зрительная картина
</a:t>
            </a:r>
            <a:endParaRPr lang="en-US" sz="1400" dirty="0"/>
          </a:p>
        </p:txBody>
      </p:sp>
      <p:sp>
        <p:nvSpPr>
          <p:cNvPr id="18" name="Text 8"/>
          <p:cNvSpPr txBox="1"/>
          <p:nvPr/>
        </p:nvSpPr>
        <p:spPr>
          <a:xfrm>
            <a:off x="47980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слышится тишина. Мягкое звучание строк напоминает спокойное кружение снежинок, будто зима говорит очень тихо и бережно.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53436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Слуховое впечатление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1178" y="1578300"/>
            <a:ext cx="2855145" cy="3036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Любимое Бальмонтем мгновение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Бальмонт особенно любил короткие картины природы, где многое меняется за одно мгновение. Ему были близки свет, ветер, блеск и движение, потому что в них слышится жизнь.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зимнее окно у поэта становится интересным сюжетом. Снежинки на стекле и мягкий дневной свет помогают увидеть, как из простого момента рождается красивый образ.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стихотворение понятно второклассникам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402200" y="1543050"/>
            <a:ext cx="26316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снега хорошо знакома детям, поэтому стихотворение сразу вызывает понятные образы. Не нужно долго объяснять, что происходит: достаточно представить зимний день за окном.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6110200" y="1543050"/>
            <a:ext cx="26739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помогает учиться замечать красоту вокруг. Оно развивает внимание, воображение и любовь к природе, а ещё дарит ощущение доброй зимней сказки.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256200" y="1543050"/>
            <a:ext cx="26316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звучат мягко и красиво, а строки легко повторять вслух. Ребёнку несложно услышать ритм, запомнить образ снежинок и почувствовать спокойное настроение текста.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52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 зимняя картина создаётся в воображении
</a:t>
            </a:r>
            <a:endParaRPr lang="en-US" sz="2752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12784" y="3620898"/>
            <a:ext cx="2438400" cy="9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глазами возникает чистое снежное пространство. Оно сразу делает мир светлее и тише.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2784" y="3203498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белый снег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310409" y="3620898"/>
            <a:ext cx="2438400" cy="9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Всё вокруг замирает, и в картине появляется свежесть, тишина и ясность.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310409" y="3203498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— зимнее спокойствие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2412580" y="1747998"/>
            <a:ext cx="2438400" cy="9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ложится на землю ровным слоем и будто укрывает её пушистым одеялом.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2412580" y="1330598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мягкое покрывало
</a:t>
            </a:r>
            <a:endParaRPr lang="en-US" sz="1300" dirty="0"/>
          </a:p>
        </p:txBody>
      </p:sp>
      <p:sp>
        <p:nvSpPr>
          <p:cNvPr id="15" name="Text 8"/>
          <p:cNvSpPr txBox="1"/>
          <p:nvPr/>
        </p:nvSpPr>
        <p:spPr>
          <a:xfrm>
            <a:off x="6219979" y="1747998"/>
            <a:ext cx="2438400" cy="9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день кажется волшебным: снег блестит, а зимний мир выглядит добрым и красивым.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6219979" y="1330598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— чувство сказки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16"/>
            <a:ext cx="4146300" cy="198811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700" y="1450916"/>
            <a:ext cx="4146300" cy="198811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Сравнения, которые помогают представить снег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943550"/>
            <a:ext cx="41463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представить снег как пух, сразу чувствуешь его мягкость и воздушность. Он словно не падает, а медленно плывёт в воздухе. Такой образ делает зимнюю картину тёплой и нежной, хотя на улице мороз.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3507763"/>
            <a:ext cx="41463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как лёгкий пух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637700" y="3943550"/>
            <a:ext cx="41463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можно сравнить с кружевом, потому что снежинки складываются в тонкий и красивый узор. На тёмном фоне он особенно заметен. Кажется, будто зима сама умеет рисовать аккуратные белые узоры.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637700" y="3507763"/>
            <a:ext cx="41463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как кружево в небе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Бальмонт и Серебряный век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511468" y="1708300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Константин Бальмонт писал в конце XIX — начале XX века, когда русская поэзия искала новые звуки, ритмы и образы. Этот период называют Серебряным веком.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804575" y="1708300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того времени часто обращались к природе, свету, движению и тонким настроениям. Им было важно не только описать предмет, но и передать впечатление от него.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1468" y="3179975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Бальмонт умел превращать обычные явления в яркие поэтические картины. Его стихи звучат музыкально, поэтому их приятно читать вслух и слушать.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04575" y="3179975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«Светло-пушистая» особенно заметны эти черты: красота слова, лёгкость образа и удивление перед зимним миром.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стихотворения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снег может стать настоящим чудом, если смотреть на него внимательно. Бальмонт показывает, что красота часто прячется в самом простом.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стихотворения в том, что внимательный взгляд открывает волшебство вокруг нас. Даже тихий снегопад может подарить радость и удивление.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учит замечать не только форму и цвет, но и настроение природы. Тогда зимний день перестаёт быть обыденным и становится особенным.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889" y="360000"/>
            <a:ext cx="3526523" cy="43878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4750" y="360000"/>
            <a:ext cx="4689300" cy="264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зимняя сказка Бальмонта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4094750" y="3238300"/>
            <a:ext cx="44148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«Светло-пушистая» показывает, как из одного снегопада рождается нежная и светлая сказка. Бальмонт помогает увидеть красоту в тихом зимнем дне и услышать музыку слов.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2026-05-24T06:06:40Z</dcterms:created>
  <dcterms:modified xsi:type="dcterms:W3CDTF">2026-05-24T06:06:40Z</dcterms:modified>
</cp:coreProperties>
</file>