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все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всё сделано из разных веществ — от книги до ложки.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сделать из разных материалов. Выбор зависит от свойств: прочности, прозрачности, гибкости, твёрдости и лёгкости. Именно они подсказывают, что лучше подойдёт для окна, а что — для игрушки.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вещи бывают разными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то, из чего сделан предмет. Книга, стакан, карандаш и вода состоят из разных веществ, поэтому они выглядят и ведут себя по-разному.
</a:t>
            </a:r>
            <a:endParaRPr lang="en-US" sz="1503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железо, сахар, дерево, пластик и вода — это разные вещества. Одни твёрдые, другие жидкие, а третьи могут быть почти невидимыми, как воздух.
</a:t>
            </a:r>
            <a:endParaRPr lang="en-US" sz="1542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вещества есть свои признаки: цвет, запах, твёрдость, прозрачность, растворимость в воде и способность плавиться при нагревании. По ним вещества можно узнавать и сравнивать.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свойства вещества, легче понять, где его лучше использовать. Прочное подходит для мебели, прозрачное — для окна, а мягкое и лёгкое — для игрушек.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есть повсюду: дома, на улице, в еде и в природе. Даже воздух и вода — это тоже вещества, только они бывают в разных состояниях.
</a:t>
            </a:r>
            <a:endParaRPr lang="en-US" sz="15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вещество — это не одно и то же
</a:t>
            </a:r>
            <a:endParaRPr lang="en-US" sz="3138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несколько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предметы состоят сразу из нескольких веществ. Это удобно: каждое вещество выполняет свою работу, а вместе они делают вещь прочной, красивой и полезной.
</a:t>
            </a:r>
            <a:endParaRPr lang="en-US" sz="1703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устроено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предмета делают из разных веществ, потому что у каждого материала свои свойства. Так предмет получается таким, каким его задумал человек.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сделан не только из дерева: внутри есть графит, а снаружи — краска и металлическая вставка. У ручки часто тоже есть пластик и металл.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рассмотреть вещь, можно заметить её части и догадаться, из каких веществ она сделана. У предметов, как у тайн, есть свои подсказки!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— очень маленькие частицы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состоят из очень маленьких частиц. Атомы так малы, что увидеть их глазами нельзя, но именно из них построен окружающий мир.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кирпичики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можно представить как крошечные кирпичики. Из них, словно из деталей конструктора, складываются разные вещества, поэтому каждое из них имеет свои особенности.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По-разному соединены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веществ атомы соединяются по-разному. Из-за этого одно вещество бывает твёрдым, другое — жидким, а третье — газообразным. Вот такая маленькая, но важная загадка природы.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— когда атомы соединяются
</a:t>
            </a:r>
            <a:endParaRPr lang="en-US" sz="275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молекула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состоит из двух или большего числа атомов, которые держатся вместе. Это уже не одиночные частицы, а маленькая команда, работающая сообща.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воды, сахара и углекислого газа устроены по-разному. Поэтому и вещества ведут себя не одинаково: одно течёт, другое сладкое, а третье помогает появляться пузырькам.
</a:t>
            </a:r>
            <a:endParaRPr lang="en-US" sz="1788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атомы соединяются в молекулы, вещество получает свои особые свойства. Именно поэтому одни вещества мы пьём, другие растворяем, а третьи видим только в пузырьках.
</a:t>
            </a:r>
            <a:endParaRPr lang="en-US" sz="17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 сохраняют форму. Камень, лёд и стол не растекаются сами по себе, потому что их частицы удерживаются очень близко друг к другу.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текут и принимают форму сосуда. Вода и сок могут переливаться из стакана в бутылку, потому что их частицы движутся свободнее.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не имеют собственной формы и быстро заполняют всё свободное место. Воздух — газ, поэтому он есть вокруг нас, даже если мы его не видим.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частицы в разных состояниях
</a:t>
            </a:r>
            <a:endParaRPr lang="en-US" sz="29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расположение и движение частиц влияет на свойства вещества.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лёд тает, а вода замерзает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или вода получают тепло, частицы начинают двигаться быстрее. Из-за этого лёд постепенно превращается в воду.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охлаждать, частицы двигаются медленнее и сближаются. Тогда вода становится льдом — твёрдым и холодным.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состояние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таянии и замерзании само вещество остаётся водой. Меняется лишь его состояние, а не то, из чего оно состоит.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тоже состоит из веществ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 пустой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кажется невидимым и пустым, но на самом деле это смесь газов. Он окружает нас всюду: дома, на улице и даже возле облаков.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есть другие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содержатся водяной пар и углекислый газ. Их немного, но они тоже важны для погоды, дыхания и жизни растений.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воздухе азота и кислорода. Именно благодаря кислороду люди и животные могут дышать, а растениям воздух тоже очень нужен.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воздух, но чувствуем его, когда дует ветер. Он есть вокруг людей, деревьев, домов и облаков, как невидимый сосед.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смесь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получается тогда, когда рядом оказываются несколько веществ сразу. Они не превращаются друг в друга, а просто находятся вместе, как пассажиры в одном автобусе, только каждый остаётся собой.
</a:t>
            </a:r>
            <a:endParaRPr lang="en-US" sz="1788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 встречаются очень часто: это суп, молоко, сок с мякотью и почва. В них можно найти разные частицы, поэтому такие вещества выглядят и ведут себя по-разному.
</a:t>
            </a:r>
            <a:endParaRPr lang="en-US" sz="1788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сохраняет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смеси каждое вещество не теряет свои особенности. Сахар остаётся сладким, песок — твёрдым, а вода — жидкой. Именно поэтому смесь можно сравнить с дружной компанией разных веществ.
</a:t>
            </a:r>
            <a:endParaRPr lang="en-US" sz="17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вещества и смеси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одно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вещество состоит в основном из одинаковых частиц. У него свойства более постоянные и предсказуемые, поэтому его легче изучать и сравнивать с другими веществами.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включает два вещества или больше. Частицы в ней могут быть разными, но они находятся вместе, не исчезая. Поэтому смесь часто выглядит сложнее, чем чистое вещество.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чаще встречаются смеси: морская вода, чай с сахаром и воздух. Природа и еда редко бывают совсем однородными, поэтому смеси окружают нас постоянно.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к знакомым предметам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стекло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начинается с песка, к которому добавляют соду и известь. Эти вещества нагревают, и получается прозрачный материал. Из него делают окна, стаканы и банки, которые мы видим каждый день.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бумаги из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получают из древесины. Дерево измельчают, перерабатывают в массу и делают тонкие листы. Так появляются тетради, книги и упаковка, без которых школьный рюкзак был бы слишком пустым.
</a:t>
            </a:r>
            <a:endParaRPr lang="en-US" sz="1047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нефти к пластику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делают из веществ, которые получают из нефти. Сначала сырьё перерабатывают, потом из него создают лёгкий и удобный материал. Из пластика делают игрушки, бутылки и множество полезных вещей.
</a:t>
            </a:r>
            <a:endParaRPr lang="en-US" sz="1047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металл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получают из руды. Руду добывают, очищают и обрабатывают, чтобы выделить нужное вещество. Потом из металла делают ложки, детали машин и прочные предметы, которые должны служить долго.
</a:t>
            </a:r>
            <a:endParaRPr lang="en-US" sz="10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природное сырьё превращается в вещь
</a:t>
            </a:r>
            <a:endParaRPr lang="en-US" sz="30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материала: от добычи сырья до создания готового предмета.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457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21824" y="4186700"/>
            <a:ext cx="3771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материалы отличаются друг от друга
</a:t>
            </a:r>
            <a:endParaRPr lang="en-US" sz="2966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материал трудно сломать или порвать. Из него делают предметы, которые должны долго служить, например столы, корпуса и отдельные детали игрушек и приборов.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
</a:t>
            </a:r>
            <a:endParaRPr lang="en-US" sz="133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материал легко сгибается и не ломается сразу. Он нужен там, где предмет должен немного двигаться или менять форму, например в некоторых игрушках и одежде.
</a:t>
            </a:r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
</a:t>
            </a:r>
            <a:endParaRPr lang="en-US" sz="1364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материал пропускает свет, поэтому через него можно смотреть. Стекло подходит для окон и стаканов, потому что через него хорошо видно, что находится за ним.
</a:t>
            </a:r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endParaRPr lang="en-US" sz="1359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 удобно переносить, поэтому их выбирают для упаковки, тетрадей и детских вещей. Если предмет слишком тяжёлый, носить его будет совсем не весело.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
</a:t>
            </a:r>
            <a:endParaRPr lang="en-US" sz="1344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материалы быстро нагреваются или медленно остывают. Металл хорошо проводит тепло, поэтому его используют там, где важна прочность и устойчивость к нагреванию.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
</a:t>
            </a:r>
            <a:endParaRPr lang="en-US" sz="12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внутри материалов
</a:t>
            </a:r>
            <a:endParaRPr lang="en-US" sz="2766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и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некоторых материалов есть маленькие пузырьки воздуха и пустоты. Из-за этого хлеб мягкий, а губка легко сжимается. Строение сильно влияет на ощупь и поведение материала.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 материалах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материалов есть слои, которые по-разному соединены между собой. Из-за этого материал может быть крепче, гибче или, наоборот, ломаться определённым образом.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состоит из тонких волокон, которые идут в одном направлении. Поэтому оно может быть прочным, но при этом легко раскалываться вдоль волокон, если приложить силу.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внутреннее строение материала, меняются и его свойства. Поэтому один и тот же материал может быть мягким, твёрдым, упругим или ломким в разных случаях.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материалы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через которую видно свет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бутылка прозрачная, поэтому в ней легко увидеть жидкость. Но стекло хрупкое: если уронить бутылку, оно может разбиться. Именно поэтому стеклянные предметы требуют аккуратного обращения.
</a:t>
            </a:r>
            <a:endParaRPr lang="en-US" sz="886" dirty="0"/>
          </a:p>
        </p:txBody>
      </p:sp>
      <p:sp>
        <p:nvSpPr>
          <p:cNvPr id="17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который служит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стол прочный и приятный на ощупь. Дерево не такое холодное, как металл, поэтому за таким столом часто удобно сидеть и дома, и в классе.
</a:t>
            </a:r>
            <a:endParaRPr lang="en-US" sz="1047" dirty="0"/>
          </a:p>
        </p:txBody>
      </p:sp>
      <p:sp>
        <p:nvSpPr>
          <p:cNvPr id="18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любит прыгать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Резиновый мяч хорошо пружинит и легко отскакивает от пола. Резина упругая, поэтому мяч не теряет форму сразу. С ним можно играть и бегать без скуки.
</a:t>
            </a:r>
            <a:endParaRPr lang="en-US" sz="1047" dirty="0"/>
          </a:p>
        </p:txBody>
      </p:sp>
      <p:sp>
        <p:nvSpPr>
          <p:cNvPr id="19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Ложка, которая не гнётся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ложка твёрдая и крепкая. Она не ломается от обычного использования и легко держит форму. Металл подходит для столовых приборов, потому что такой предмет должен быть надёжным.
</a:t>
            </a:r>
            <a:endParaRPr lang="en-US" sz="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есть и в живых организмах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тоже состоит из веществ. В нём есть вода, жиры, белки и другие вещества, которые помогают нам расти, двигаться и оставаться здоровыми каждый день.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тоже есть вода и разные полезные вещества. Они нужны для жизни, питания и роста. Поэтому живой мир устроен не меньше интересно, чем неживые предметы.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 природе связано между собой. Вода, воздух, почва и вещества в организмах постоянно участвуют в больших природных процессах. Мир вокруг нас очень дружный.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о частицах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замечают, что вещества ведут себя по-разному: одни тают, другие растворяются, а третьи смешиваются. Это подсказывает, что внутри у них есть что-то очень маленькое.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учёные ставят опыты: нагревают вещества, охлаждают их, смешивают и растворяют. Так можно увидеть, как меняются свойства и как ведут себя частицы.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наблюдений используют микроскопы и другие приборы. После многих опытов учёные делают вывод: всё состоит из очень маленьких частиц, которые невозможно разглядеть без помощи.
</a:t>
            </a:r>
            <a:endParaRPr lang="en-US" sz="8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 — не 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предметы сделаны из веществ, а вещества состоят из атомов и молекул. Понимая это, мы лучше узнаём мир и начинаем внимательнее смотреть на привычные вещи вокруг нас.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2026-05-25T21:18:10Z</dcterms:created>
  <dcterms:modified xsi:type="dcterms:W3CDTF">2026-05-25T21:18:10Z</dcterms:modified>
</cp:coreProperties>
</file>