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Равнобедренные треугольники: свойства, признаки и решения задач
</a:t>
            </a:r>
            <a:endParaRPr lang="en-US" sz="2741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фигура с симметрией и важными свойствами.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равнобедренный треугольник в 9 классе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помогает отрабатывать углы, признаки равенства и построения, а также учит быстро находить неизвестные элементы по симметрии и простым связям между сторонами и углами.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основные элементы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имеет две равные стороны. Их называют боковыми сторонами, и именно они задают особый вид фигуры, отличающий её от других треугольников.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сторона называется основанием. Она лежит напротив вершины между равными сторонами и служит линией, относительно которой удобно рассматривать симметрию фигуры.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боковыми сторонами называется вершинным. Он находится в точке, где сходятся равные стороны, и помогает связать известные данные с остальными элементами треугольника.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основании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у основания всегда равны. Это одно из главных свойств, которое позволяет распознавать равнобедренный треугольник и решать задачи на поиск неизвестных углов.
</a:t>
            </a:r>
            <a:endParaRPr lang="en-US" sz="11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равнобедренного треугольника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через вершину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соединяет вершину с серединой основания. Она делит фигуру на две зеркально одинаковые части и показывает, почему элементы треугольника связаны между собой.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при отражении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отразить треугольник относительно этой прямой, левая и правая части совпадут. Поэтому равные стороны и равные углы удобно доказывать через симметрию.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углами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оси объясняет, почему углы при основании одинаковы. Каждая половина фигуры повторяет другую, а значит, соответствующие элементы тоже оказываются равными.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задач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быстрее находить неизвестные стороны и углы. Достаточно понять, где проходит ось, чтобы увидеть равные части и использовать их в решении.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равнобедренного треугольника и их 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фигуры и их роль в свойствах треугольника.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связаны через симметрию: знание одного помогает быстро вывести остальные.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равнобедренного треугольника из школьного курса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равнобедренного треугольника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треугольнике указаны две равные стороны, сразу можно сделать вывод, что он равнобедренный. Этот признак самый прямой и чаще всего виден на рисунке или в условии.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треугольнике найдены два равных угла, фигура тоже оказывается равнобедренной. Такой признак особенно полезен, если стороны не подписаны или их длины неизвестны.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рисунку и данным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помогают распознавать фигуру по схеме, по числам и по вычисленным углам. Это экономит время и позволяет уверенно переходить к дальнейшему решению задачи.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признаки служат проверкой ответа. Если найденные значения согласуются с равенством сторон или углов, вывод о равнобедренности можно считать обоснованным.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что треугольник равнобедренный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 рисунку или условию задачи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теме урока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равнобедренном треугольнике повторяется попарно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симметрия создаёт несколько пар одинаковых элементов. Это делает треугольник удобной моделью для наблюдения и доказательства свойств.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элементов позволяет быстро находить равенства и упрощает решение задач.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линия из вершины может одновременно выполнять три функции.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одна линия соединяет вершину с основанием и помогает сразу увидеть несколько свойств фигуры.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равнобедренного треугольника из школьного курса геометрии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фигуру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провести ось симметрии и сложить треугольник по этой линии, его части совпадут. Поэтому отрезок из вершины к основанию одновременно делит фигуру на две равные половины и сохраняет равенство сторон и углов.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линия позволяет сразу находить середину основания, прямой угол и половину вершинного угла без лишних построений. В задачах это особенно полезно, когда нужно доказать равенство элементов или сократить число вычислений.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одна линия выполняет три функции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6492" y="787575"/>
            <a:ext cx="5611017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равнобедренного треугольника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равнобедренного треугольника связаны между собой: одно из них помогает установить другое и быстро получить нужный вывод в задаче.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объединяет все основные свойства: она позволяет выводить равенство углов, деление основания пополам и совпадение линии высоты, медианы и биссектрисы.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равнобедренного треугольника из школьного курса геометрии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нахождение неизвестной стороны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равнобедренного треугольника складывается из двух одинаковых боковых сторон и основания. Поэтому сначала удобно записать все три стороны, а затем подставить известные значения.
</a:t>
            </a:r>
            <a:endParaRPr lang="en-US" sz="1234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боковые стороны равны 8 см, а основание 5 см, то периметр равен 8 + 8 + 5 = 21 см. Такой способ помогает быстро проверить вычисления.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сторону по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периметр и основание, боковую сторону находят по формуле: (периметр − основание): 2. Это особенно удобно в текстовых задачах с неизвестной длиной.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типов заданий по теме «Равнобедренные треугольники»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чаще всего встречаются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задания требуют прежде всего знания базовых свойств треугольника и умения использовать их в вычислениях и доказательствах.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задачи на углы и периметр: они проще всего связаны с основными свойствами фигуры и проверяют умение делать выводы.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481" y="1277800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2337" y="2927725"/>
            <a:ext cx="166275" cy="221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признаками равенства треугольников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и угол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равнобедренной фигуре известны две стороны и угол между ними, можно применять первый признак равенства треугольников и доказывать совпадение отдельных частей.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два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дана одна сторона и два прилежащих к ней угла, удобно использовать второй признак. Он помогает сравнивать треугольники, построенные внутри одной фигуры.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три пары равных сторон, работает третий признак равенства. Такой приём часто встречается в доказательствах, где нужно установить полное совпадение треугольников.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неизвестному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равенства можно найти углы, стороны и длины отрезков, которые сначала были неизвестны. Это делает признаки равенства ключом к решению сложных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углы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задач с равнобедренным треугольником и известными угловыми данными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 силуэт дома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дома легко заметить треугольную крышу, где две наклонные стороны выглядят одинаковыми. Такая форма помогает передать устойчивость и аккуратность, а ось симметрии делает силуэт понятным с первого взгляда.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видно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часто используют простые симметричные формы, чтобы их было легко узнавать в движении. Равнобедренный треугольник сразу привлекает внимание и хорошо считывается даже на расстоянии, особенно в ярком оформлении.
</a:t>
            </a:r>
            <a:endParaRPr lang="en-US" sz="920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и флажки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узорах, флажках и декоративных элементах равнобедренный треугольник помогает создать ритм и порядок. Повторение одинаковых частей делает изображение выразительным, а симметрия придаёт ему завершённый вид.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в окружающей среде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областей применения симметричных форм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симметрия используется чаще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формы особенно заметны там, где важны порядок, устойчивость и удобство восприятия. Равнобедренный треугольник — один из самых простых примеров такой формы.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симметрия востребована в архитектуре и дизайне, потому что она помогает создавать выразительные и устойчиво выглядящие объекты.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основание и боковые стороны. Если перепутать их местами, легко ошибиться в вычислении углов, периметра и при чтении условия задачи.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основании всегда равны. Если не использовать это свойство, можно получить неверный ответ или пропустить самый короткий путь решения.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не все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периметр иногда записывают только две стороны. Нужно помнить, что периметр состоит из трёх сторон, а не из двух.
</a:t>
            </a:r>
            <a:endParaRPr lang="en-US" sz="1286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равносторонним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не означает, что все стороны равны. У него равны только две стороны, поэтому его нельзя отождествлять с равносторонним.
</a:t>
            </a:r>
            <a:endParaRPr lang="en-US" sz="11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треугольников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распознавать фигуру по сторонам, углам и числу осей симметрии.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занимает промежуточное положение: он уже имеет симметрию, но ещё не обладает полным равенством всех сторон и углов.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треугольников по сторонам и углам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равнобедренном треугольнике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легко узнать по двум равным сторонам и равным углам при основании. Его симметрия помогает решать задачи на углы, построения и периметр.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2026-06-03T12:16:00Z</dcterms:created>
  <dcterms:modified xsi:type="dcterms:W3CDTF">2026-06-03T12:16:00Z</dcterms:modified>
</cp:coreProperties>
</file>