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 was bringt uns der Winter? Зимняя тема на уроке немецкого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помогает учить немецкие слова, играть и радоваться простым открытиям.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зимы близка детям: снег, мороз, санки, варежки и праздник уже знакомы им из жизни. Поэтому немецкие слова легко связываются с картинками, движением и короткими фразами.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зима особенно удобна для третьеклассников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5303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снег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kalt и Schnee помогают сразу назвать зимнюю погоду. Их удобно сопровождать картинкой, жестом и короткой фразой: Es ist kalt. Es schneit.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Frost связано с ощущением сильного холода и ледяного воздуха. Для запоминания подходит простое предложение: Es friert. Так ученики слышат и слово, и действие.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снег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Eis и Schnee легко показать на рисунке или в классе с помощью карточек. Они помогают описывать зимний двор, каток и снежные дорожки.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зима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зимой можно говорить о свете и ясном небе. Простые слова hell и weiß помогают описать снежный день, когда всё вокруг кажется ярким и тихим.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о зимней погоде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ночного снега двор становится почти белым. На земле видны следы, а деревья стоят тихо и голо. В немецком описании легко использовать слова der Schnee, der Baum, weiß и ruhig.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двор утром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холодно, а в окнах горит мягкий свет. Такой контраст делает зимнюю картину уютной и спокойной. Для неё подходят слова das Haus, hell и warm.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с тёплым светом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снег лежит на дорожках, скамейках и ветках. Всё вокруг выглядит тихо и немного сказочно. Здесь хорошо работают слова Winter, der Schnee, der Baum и das Haus.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под снегом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зимний пейзаж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замёрзнуть, зимой нужны die Mütze, der Schal и die Jacke. Эти слова легко показывать на себе и на картинках, поэтому они быстро запоминаются.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полезны die Handschuhe и die Stiefel: дети сразу узнают их по виду и назначению. Короткая фраза Ich habe eine Mütze помогает потренировать речь без сложных правил.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Mir ist warm показывает, как одежда помогает чувствовать себя хорошо. Ученики могут сказать её после того, как назовут свой зимний наряд.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Welche Kleidung brauchen wir? Зимняя одежда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3464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на санках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Schlitten сразу вызывает движение и улыбку. Дети легко показывают, как мчатся с горки, и одновременно запоминают простую зимнюю лексику.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снегу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spielen очень подходит для зимы. Его можно связать со снежками, бегом по снегу и весёлыми играми на свежем воздухе.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Каток и коньки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Schlittschuh laufen помогает назвать катание на льду. Слова das Eis и kalt делают картину понятной даже без длинного объяснения.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Снеговик и снежные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Schneemann и der Schnee удобно использовать, когда дети лепят фигуры из снега. Это действие хорошо видно, поэтому новое слово запоминается почти само.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занятия детей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лепят три снежные Kugeln, потом ставят их одна на другую. Получается der Schneemann, который стоит во дворе и кажется очень важным. Его легко описать словами groß, weiß и lustig.
</a:t>
            </a:r>
            <a:endParaRPr lang="en-US" sz="750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снеговик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Снеговик становится особенно живым, когда у него появляется der Hut, der Schal и eine Karotte вместо Nase. Такие детали делают картинку весёлой и помогают ученикам строить простые предложения.
</a:t>
            </a:r>
            <a:endParaRPr lang="en-US" sz="801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Шарф, шляпа и морковка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Снеговик: любимый зимний герой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простое зимнее предложение по-немецки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темы, слова и действия получается короткая фраза для устной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часто встречаются слова Weihnachten, der Tannenbaum и das Geschenk. Они помогают говорить о празднике, который дети хорошо знают и любят.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Kerze и das Lied делают тему уютной и тёплой. С ними легко составить короткие фразы и вспомнить праздничную атмосферу.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Frohe Weihnachten! и Guten Rutsch! часто слышны в конце года. Они подходят для поздравления и помогают почувствовать живой немецкий язык.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Weihnachten und Neujahr: зимние праздники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806" y="313700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6274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снега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снег вызывает Freude и Spaß: можно лепить, бегать и смеяться. Простая фраза Der Winter macht Spaß передаёт это настроение очень точно.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Горячий чай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особенно приятно пить тёплый чай. Слова warm и schön помогают описать уютный зимний вечер и маленький отдых после холода.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Огоньки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дети любят смотреть на Licht в окнах и на улицах. Яркие огни делают вечер добрее, а тему — заметнее и красивее.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с семьёй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прогулка зимой — это движение, воздух и хорошее настроение. Здесь удобно использовать слова schön, warm и froh, чтобы передать спокойную радость.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радует зимой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заяц, белка и птицы остаются рядом с человеком, а для них особенно важны корм, укрытие и спокойное место. Слова der Hase и das Eichhörnchen легко связать с картинкой.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зимой спит в берлоге, поэтому для него подходит слово der Bär. Ребёнок может запомнить это через простую фразу: Der Bär schläft im Winter.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 труднее всего находить еду в холодное время. Поэтому птичья кормушка становится важной деталью зимнего двора и помогает объяснить слово der Vogel.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наблюдения помогают понять: одни животные отдыхают, другие ищут корм, а человек может им помочь. Так зима становится не только холодной, но и заботливой.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Tiere im Winter: кто и как переживает холод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заканчивается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опадают, и многие деревья становятся голыми. В немецком описании удобно использовать слова der Baum и das Blatt.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парке и лесу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покрывает землю, а деревья стоят ruhig и nackt. В речи часто появляются слова der Wald, weiß и kalt.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и сосна остаются зелёными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растения выглядят одинаково зимой. Ель и сосна сохраняют grün, поэтому природа даже в мороз не исчезает, а меняется.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Pflanzen im Winter: что происходит с растениями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дети особенно замечают, как рано темнеет, как горят фонари и как уютно светятся окна. Слова das Haus, das Licht, dunkel и hell помогают описать обычный вечер.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видны снежные дорожки, а дома ждут тепло и спокойствие. Такая картинка легко превращается в простое немецкое предложение: Die Straße ist hell, das Haus ist warm.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Winter im Alltag: дом, улица и свет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44" y="1108900"/>
            <a:ext cx="14137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111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на льду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скользкой дороге нужно идти медленно и внимательно. Слово vorsichtig помогает напомнить, что зимой лучше не торопиться и смотреть под ноги.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Держимся подальше от сосулек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Сосульки выглядят красиво, но трогать их нельзя. Для этой ситуации подходят слова die Gefahr и sicher: красота бывает обманчивой, а осторожность полезной.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544325" y="3430475"/>
            <a:ext cx="80319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 взрослыми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тонкий лёд выходить нельзя, если рядом нет взрослых. Простая фраза Der Weg ist sicher mit Erwachsenen помогает детям запомнить важное правило.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Sicher im Winter: правила безопасности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зимний день: последовательность действий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 ребёнок готовится к прогулке зимой и что делает после неё.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темы подойдут короткие и понятные слова: der Winter, der Schnee, kalt, warm, froh. Они легко произносятся и сразу вызывают зимнюю картинку в памяти.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учить простые глаголы и действия: spielen, tanzen, singen, schneit. Такие слова можно сразу показать движением, а не только повторять хором.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маленького высказывания достаточно одной-двух фраз: Es schneit. Ich habe eine Mütze. Wir spielen im Schnee. Так ребёнок быстро складывает речь из знакомых слов.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фразы для урока немецкого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и назвать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учитель показывает шапку, ребёнок сразу вспоминает слово Mütze. Если сделать жест падающих снежинок, слово Schnee запоминается почти без труда.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превращается в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и весёлые зимние картинки: дети лепят снеговика, катаются на санках и смеются. Такое изображение помогает связать слово spielen с настоящим движением и радостью.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слову запомниться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лексика расширяет словарь по погоде и природе. Дети учатся называть снег, мороз, холод и свет простыми немецкими словами.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повторять одежду, игрушки и повседневные действия. Слова Mütze, Schal, spielen и freuen становятся частью знакомых ситуаций.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короткие предложения дети тренируют чтение и устную речь. Небольшие фразы звучат уверенно, даже если правила ещё только знакомы.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сюжеты связаны с личным опытом ребёнка. Поэтому немецкий язык кажется ближе, понятнее и немного праздничнее.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нового даёт зимняя тема на уроке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ребёнок смотрит в окно и видит белый двор. Он тихо говорит: Es ist weiß. Es ist kalt. Снежинки падают медленно, и даже обычный путь в школу кажется маленьким зимним приключением.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Снежное утро у окна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деревья стоят без листьев, а дорожки покрыты снегом. Мальчик или девочка замечает: Der Winter ist schön. Рядом всё спокойно, и каждый шаг оставляет след на белой земле.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 тихому парку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книжка, рядом блестит бумажная снежинка. Ребёнок читает простые фразы и повторяет их вслух. Так немецкие слова соединяются с тем, что он действительно видит и чувствует.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Книжка, снежинка и мысль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зимних наблюдений на немецком языке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приносит слова, которые легко увидеть, показать и произнести. Снег, одежда, игры и праздники превращают немецкий язык в тёплое и весёлое зимнее путешествие.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делает урок немецкого языка живым и понятным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2026-05-25T03:12:05Z</dcterms:created>
  <dcterms:modified xsi:type="dcterms:W3CDTF">2026-05-25T03:12:05Z</dcterms:modified>
</cp:coreProperties>
</file>