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открывали на картах и на Дону.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и Донское казачество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чем эта тема и зачем она важна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XVII–XIX веках люди точнее изучали Землю, а на Дону складывался особый казачий мир. Здесь важны карты, маршруты и выбор между свободой, службой и властью.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открытия продолжались в XVII–XIX веках
</a:t>
            </a:r>
            <a:endParaRPr lang="en-US" sz="2800" dirty="0"/>
          </a:p>
        </p:txBody>
      </p:sp>
      <p:sp>
        <p:nvSpPr>
          <p:cNvPr id="17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продолжились после эпохи Великих географических открытий: государства искали новые рынки, союзников и военные преимущества, а ученые стремились уточнить представления о Земле и ее частях.
</a:t>
            </a:r>
            <a:endParaRPr lang="en-US" sz="800" dirty="0"/>
          </a:p>
        </p:txBody>
      </p:sp>
      <p:sp>
        <p:nvSpPr>
          <p:cNvPr id="18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причины поиска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Хронометры позволили определять долготу, а полевые записи сделали наблюдения системными. Благодаря этому экспедиции стали не просто путешествиями, а источником точных научных сведений.
</a:t>
            </a:r>
            <a:endParaRPr lang="en-US" sz="800" dirty="0"/>
          </a:p>
        </p:txBody>
      </p:sp>
      <p:sp>
        <p:nvSpPr>
          <p:cNvPr id="20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помогает пути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мореплавания сделало дальние походы надежнее: совершенствовались компасы, карты, астрономические приборы и сами корабли. Это помогало лучше держать курс и меньше ошибаться в пути.
</a:t>
            </a:r>
            <a:endParaRPr lang="en-US" sz="800" dirty="0"/>
          </a:p>
        </p:txBody>
      </p:sp>
      <p:sp>
        <p:nvSpPr>
          <p:cNvPr id="22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и безопаснее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становились карты, тем сильнее росло влияние держав на торговлю, границы и морские пути. География постепенно превращалась в инструмент политики.
</a:t>
            </a:r>
            <a:endParaRPr lang="en-US" sz="800" dirty="0"/>
          </a:p>
        </p:txBody>
      </p:sp>
      <p:sp>
        <p:nvSpPr>
          <p:cNvPr id="24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политика
</a:t>
            </a:r>
            <a:endParaRPr lang="en-US" sz="1100" dirty="0"/>
          </a:p>
        </p:txBody>
      </p:sp>
      <p:sp>
        <p:nvSpPr>
          <p:cNvPr id="25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XVII–XIX веках открытия часто происходили там, где раньше оставались белые пятна: у берегов океанов, в Арктике, в Азии и на островах Тихого океана.
</a:t>
            </a:r>
            <a:endParaRPr lang="en-US" sz="800" dirty="0"/>
          </a:p>
        </p:txBody>
      </p:sp>
      <p:sp>
        <p:nvSpPr>
          <p:cNvPr id="26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пятна на карте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карта мира и жизнь людей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очертания берегов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острова наносили на карты намного точнее, чем раньше. Это помогало морякам избегать опасных участков и открывало новые маршруты для торговли и связи между странами.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инструмент власти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государств карты стали способом управлять пространством: определять границы, строить флот, защищать интересы и контролировать важные морские и сухопутные направления.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единая система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надежные сведения о Северной Америке, Тихом океане и внутренних районах Азии. Мир перестал казаться набором отдельных земель и стал восприниматься как связанная система.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перемены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пути ускорили обмен товарами, людьми и знаниями. Вместе с этим усилились переселения, колонизация и столкновение разных культур, которое меняло привычную жизнь народов.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Беринг и север Тихого океана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1725–1730 годов, организованная по поручению Петра I, должна была проверить, соединяются ли Азия и Америка сушей. Ответ оказался отрицательным: между ними лежит пролив.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важного вопроса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принесла сведения об Аляске и Алеутских островах. Эти данные стали важны не только для науки, но и для дальнейшего освоения дальних территорий.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 и острова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Витус Беринг и Алексей Чириков подробно исследовали север Тихого океана. Их наблюдения помогли уточнить очертания побережий, путь к Камчатке и расположение островов.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карты северных морей
</a:t>
            </a:r>
            <a:endParaRPr lang="en-US" sz="12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кругосветные плавания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Крузенштерн и Лисянский в 1803–1806 годах совершили первое русское кругосветное плавание. Оно показало, что российский флот способен действовать далеко от своих берегов.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русское плавание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Беллинсгаузена и Лазарева в 1819–1821 годах связано с исследованием южных морей. Экспедиция расширила знания о Мировом океане и уточнила карты труднодоступных районов.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южных морей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походы связали Россию с океанским миром: они укрепили морскую науку, улучшили навигационные сведения и сделали дальние плавания частью государственной политики.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океаны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и Тихий океан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 отправился в первые большие экспедиции в Тихий океан. Он стремился точнее изучить моря, проверить карты и наблюдать явления, важные для навигации.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1768: начало экспедиций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стали более точные карты и опыт дальнего плавания, где ошибка в курсе могла стоить жизни. Кук стал символом точной морской навигации.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1779: значение открытий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походы привели Кука к Гавайям и другим островам Тихого океана. Его экспедиции показали, как много еще неизвестного оставалось в этом огромном регионе.
</a:t>
            </a:r>
            <a:endParaRPr lang="en-US" sz="94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Тихого океана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плаваний он исследовал берега Австралии и Новой Зеландии. Моряки фиксировали бухты, рифы и береговые линии, чтобы сделать маршруты безопаснее.
</a:t>
            </a:r>
            <a:endParaRPr lang="en-US" sz="94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1770-е: Австралия и Новая Зеландия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суши в XIX веке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Пржевальский в 1870–1880-х годах изучал Центральную Азию, пустыни, степи и горные районы. Его маршруты показывали, насколько трудными были экспедиции по суше.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на суше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Пржевальского доказали, что открытия XIX века происходили не только на морях. Сухопутные экспедиции тоже расширяли знания о мире и его народах.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пути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описывал не только дороги и перевалы, но и животных, растения, климат и рельеф. Такие наблюдения помогали ученым лучше понимать огромные внутренние территории.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географических открытий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становились точнее, а представления о Земле — полнее. Люди лучше понимали, где находятся моря, острова, горы и внутренние области континентов.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знаний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нередко оказывались под давлением: менялись их земли, занятия и образ жизни. Поэтому последствия открытий были одновременно полезными и болезненными.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перемен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росло стремление держав контролировать территории и морские дороги. Открытия часто использовались не только для науки, но и для расширения влияния.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контроль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маршруты усиливали торговлю и связи между странами. Появлялись пути для товаров, переселенцев и военных экспедиций, а океаны превращались в важные магистрали.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связи помогают понять эпоху: природа задавала путь, карты усиливали власть, а открытия меняли судьбы людей.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связи показывают, почему реки, моря и степи были дорогами эпохи.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и карте маршрутов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донские казаки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Кратко: кто составлял Донское казачество, чем занималось Войско Донское и почему для него были важны выборность, служба и вольности.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сочетали военную службу и внутреннюю свободу, поэтому их община жила по собственным правилам и сохраняла особую роль на южной границе.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о Войске Донском и истории южных границ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складывалось из нескольких групп людей, поэтому у него были разные корни, занятия и жизненный опыт.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населения участвовали в формировании донского казачества.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Донского края и Войска Донского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год поход Разина вышел за пределы обычной казачьей добычи и превратился в крупное выступление против власти.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1667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с которого начался поход Степана Разина по Волге и Каспию.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восстания Степана Разина в школьных и исторических справочниках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восстания 1667–1671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составлена по общепринятой последовательности событий 1667–1671 годов.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маршрута: Дон, Волга, Каспий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дороги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 Волга были удобными путями для движения людей и лодок. По ним быстро переносились новости, оружие и добыча, а контроль над переправами давал заметное преимущество.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понять, почему именно эти места стали центром событий. Восстание усиливалось там, где сходились водные пути, поселения и важные хозяйственные районы.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Каспийский узел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связывало казачий поход с торговыми и военными интересами юга. Здесь добыча, суда и прибрежные города становились частью одного большого конфликта.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донских казаков: единства не было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донские казаки не действовали единым фронтом: одни поддерживали Разина, другие выбирали службу и порядок.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внутри казачества было естественным: часть искала свободу и выгоду, а часть предпочитала стабильность, службу и защиту своих земель.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справочные материалы по восстанию Степана Разина и истории Войска Донского
</a:t>
            </a:r>
            <a:endParaRPr lang="en-US" sz="14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закончилось восстание и что изменилось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роста движения власти собрали силы против Разина. Осенью 1670 года началось наступление на его отряды, и восстание стало терять опору.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Противодействие власти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успехи Разина не удержались надолго. Важные города были возвращены под контроль государства, а часть его сторонников стала расходиться.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Потеря поддержки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1671 году Разина схватили и привезли в Москву. Его казнили, а руководство восстанием было полностью сломлено.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Конец движения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власти усилили наблюдение за казаками и укрепили порядок на южных рубежах. Это должно было предотвратить новые крупные выступления.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Новые меры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две темы связаны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учат смотреть на пространство как на систему путей. Моря, реки и берега связывали удалённые земли, как дороги соединяют разные части одного города.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Пространство и движение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751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открытия, и восстание связаны с тем, что люди действуют не в пустоте. Карта помогает понять, почему одни территории становятся важными раньше других.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7510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Карта как ключ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31755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Дона показывает, что природные условия влияют на жизнь людей. Там, где проходят удобные пути, возникают торговля, служба, конфликты и борьба за власть.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1755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Роль местности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запомнить: термины и идеи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 — это выбранный руководитель казачьей общины. Его власть опиралась не только на силу, но и на доверие товарищей.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XVII–XIX веков показывали не только Землю, но и то, кто контролирует пути, берега и территории.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власть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Вольности — особые права и свободы, которые казаки считали важной частью своей жизни и не хотели терять.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Вольности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 Донское — это казачья община, которая одновременно была военной силой и особым обществом со своими правилами.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 Донское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расширили представления о мире, а история донских казаков показала, как дороги, реки и власть влияют на судьбы людей. Пространство действительно меняет ход событий.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пути и человеческий выбор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2026-07-26T12:05:06Z</dcterms:created>
  <dcterms:modified xsi:type="dcterms:W3CDTF">2026-07-26T12:05:06Z</dcterms:modified>
</cp:coreProperties>
</file>