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«Войны и мира»: итог романа и его главный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войны к мирной жизни раскрывает главный смысл романа Толстого.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эпилог романа
</a:t>
            </a:r>
            <a:endParaRPr lang="en-US" sz="2353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не просто завершает сюжет: он соединяет семейные сцены и философские размышления Толстого, подводя итог всем линиям романа после войны 1812 года.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1812 года: исторический фон эпилога
</a:t>
            </a:r>
            <a:endParaRPr lang="en-US" sz="2455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год: Отечественная война
</a:t>
            </a:r>
            <a:pPr algn="ctr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события становятся переломным опытом для героев и всей страны, меняя их представления о долге, славе и счастье.
</a:t>
            </a:r>
            <a:endParaRPr lang="en-US" sz="1014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переносится в мирное время: на первый план выходят дом, хозяйство, воспитание детей и повседневная ответственность.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лет спустя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остаётся важной, но Толстой показывает, что именно мирная жизнь проверяет истинные ценности человека.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семейная реальность героев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и Наташа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и Наташа уже живут как семья и воспитывают детей. Их дом становится пространством заботы, доверия и внутреннего равновесия после пережитых потрясений.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соединяет в семье хозяйственную ответственность и практичность, а Марья — терпение, душевную глубину и нравственную стойкость. Их союз держится на уважении и общем труде.
</a:t>
            </a:r>
            <a:endParaRPr lang="en-US" sz="1586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и княжна Марья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Безухов: внутренний итог пути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по-прежнему думает о справедливости и общественном устройстве, но теперь его взгляды стали спокойнее и зрелее. Он ищет не громких решений, а нравственной опоры в реальной жизни.
</a:t>
            </a:r>
            <a:endParaRPr lang="en-US" sz="1427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испытаний Пьер особенно ясно понимает, что личная ответственность перед близкими не менее важна, чем общественные идеи. Его выбор определяется не абстрактной теорией, а внутренней честностью.
</a:t>
            </a:r>
            <a:endParaRPr lang="en-US" sz="1372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источником устойчивости для него становятся семья, любовь к Наташе и ощущение согласия с жизнью. Так завершается его долгий путь от поисков к внутренней цельности.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Ростова в роли жены и матери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эпилоге Наташа почти полностью уходит от прежней светской легкости. Её внимание сосредоточено на детях, доме и близких людях, которым она отдаёт своё время и силы.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подчёркивает в ней естественность и живую эмоциональность. Эти качества не исчезают, а получают новое направление: теперь они выражаются в материнской заботе и семейной ответственности.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Наташи показывает не утрату личности, а её взросление. Героиня становится воплощением домашней гармонии, где энергия жизни служит любви и поддержке семьи.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Николая и Марьи: четыре опоры семьи
</a:t>
            </a:r>
            <a:endParaRPr lang="en-US" sz="2815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ответственность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принимает на себя заботы об имении, долги и ежедневное управление хозяйством. Его роль строится на практическом труде и умении нести тяжёлую обязанность до конца.
</a:t>
            </a:r>
            <a:endParaRPr lang="en-US" sz="1195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глубина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Княжна Марья приносит в дом веру, терпение и внутреннюю собранность. Её присутствие делает семью нравственно устойчивой и помогает сохранять спокойствие в трудные минуты.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уважение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брак основан не на внешнем блеске, а на признании достоинств друг друга. Именно уважение позволяет им строить прочный союз без показной эффектности.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общее дело
</a:t>
            </a:r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Николая и Марьи семья — это ежедневная работа и совместная ответственность за близких. Дом становится пространством доверия, порядка и настоящей человеческой близости.
</a:t>
            </a:r>
            <a:endParaRPr lang="en-US" sz="116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линии эпилога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линии не существуют отдельно: они взаимно усиливают друг друга и создают ощущение завершённости всего романа.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семья, труд и преемственность, а история получает человеческое, личностное измерение.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эпилога Л. Н. Толстого «Война и мир»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эпилога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от исторического потрясения к нравственному выводу Толстого.
</a:t>
            </a:r>
            <a:endParaRPr lang="en-US" sz="149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истории Толстого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не считает, что историю творят только великие личности. Он показывает, что историческое движение возникает из множества поступков, решений и обстоятельств.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один человек не управляет историей полностью: даже сильная воля сталкивается с ограничениями времени, характера и случайности. Поэтому судьба всегда шире личного замысла.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эпилоге это особенно заметно: герои живут в потоке большой истории, но их выбор остаётся нравственно значимым. Частная жизнь не теряет ценности внутри общего движения эпохи.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Толстой соединяет масштаб исторического процесса с вниманием к обычному человеку. История у него измеряется не только событиями, но и внутренним человеческим опытом.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необходимость в понимании Толстого
</a:t>
            </a:r>
            <a:endParaRPr lang="en-US" sz="2575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человек действует не в пустоте: на него влияют характер, эпоха и исторические обстоятельства. Поэтому полная независимость в жизни невозможна, даже если кажется иначе.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личность сохраняет внутреннюю свободу — в отношении к людям, долгу и труду. Именно этот выбор делает человека нравственно ответственным, несмотря на давление истории.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эпилога и их итоговые функции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герой завершает свой путь и какую нравственную роль он выполняет в финале романа.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своя форма зрелости, но все линии сходятся к мирной, ответственной жизни.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мир», эпилог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 финале символизирует продолжение рода и исторической памяти.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в эпилоге соединяет прошлое и будущее семьи Болконских и усиливает тему преемственности после войны.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мир», эпилог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главная нравственная ценность
</a:t>
            </a:r>
            <a:endParaRPr lang="en-US" sz="2971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 Толстого становится пространством, где человек учится не только любить, но и отвечать за другого, принимать его слабости и поддерживать в трудные моменты.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семейной жизни проверяются верность, терпение и готовность к повседневному труду. Здесь нравственность проявляется не в словах, а в постоянных поступках.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противопоставляет дому светскую поверхностность и историческую жестокость. Внутренняя гармония семьи оказывается прочнее внешнего блеска и случайного успеха.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простая, честная и заботливая жизнь в семье в эпилоге звучит как высшая форма человеческой зрелости и устойчивости.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Контрасты, на которых строится смысл романа
</a:t>
            </a:r>
            <a:endParaRPr lang="en-US" sz="2657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показывает, что контрасты романа не исчезают, а получают нравственный итог в мирной жизни героев и в их повседневной ответственности.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значимым становится не внешний блеск, а устойчивость дома, труда и человеческих связей.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мир»; тематический анализ эпилога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эпилог вызывал споры
</a:t>
            </a:r>
            <a:endParaRPr lang="en-US" sz="298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напряжённых военных глав эпилог многим казался слишком спокойным и бытовым. Особенно неожиданным выглядела перемена Наташи: от яркой светской девушки к жене и матери.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рассуждения Толстого тоже требовали вдумчивого чтения. Однако именно они помогают увидеть главный вывод романа: ценность человека раскрывается в любви, долге и внутренней зрелости.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7500" y="1295008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328555"/>
            <a:ext cx="754800" cy="6038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эпилога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становится более рассудительным: автор не только показывает события, но и прямо обобщает их смысл, связывая частную судьбу с общим движением жизни.
</a:t>
            </a:r>
            <a:endParaRPr lang="en-US" sz="1406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5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часто переходит от семейной сцены к широкому выводу о человеке, истории и народе. Благодаря этому эпилог звучит как итог всего романа.
</a:t>
            </a:r>
            <a:endParaRPr lang="en-US" sz="1520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финальных глав уравновешенная и собранная. Она создаёт ощущение завершённости, когда пережитые испытания переходят в ясное нравственное понимание.
</a:t>
            </a:r>
            <a:endParaRPr lang="en-US" sz="14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эпилога с идеями всего романа
</a:t>
            </a:r>
            <a:endParaRPr lang="en-US" sz="2994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завершает тему народности: важнейшие события здесь связаны не с салоном и не с амбициями отдельных лиц, а с живой, естественной жизнью семьи и дома.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закрепляет мысль о нравственном поиске героев. Пьер, Наташа, Николай и Марья приходят к разным, но внутренне созвучным формам зрелости и ответственности.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утверждает ценность простого труда и отвергает ложную славу. Поэтому эпилог воспринимается не как добавление, а как итоговая точка всего романа.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эпилога в итоговом обзоре
</a:t>
            </a:r>
            <a:endParaRPr lang="en-US" sz="292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идеи в эпилоге не существуют отдельно: они переплетаются и поддерживают общий вывод о мирной человеческой жизни как основе смысла.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тем показывает целостность финала: история, семья и нравственный выбор соединены в одном выводе.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мир», эпилог; обобщение ключевых мотивов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 нравственная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убеждает, что настоящая победа измеряется не славой, а сохранением человечности, семьи и внутренней правды. Именно в мире раскрывается зрелость героев и смысл их пути.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2026-05-23T11:01:49Z</dcterms:created>
  <dcterms:modified xsi:type="dcterms:W3CDTF">2026-05-23T11:01:49Z</dcterms:modified>
</cp:coreProperties>
</file>