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Россию крупнейшей в Евразии?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страна, которая соединяет Европу и Азию.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масштаб России важно изучать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понять, как огромная территория влияет на климат, транспорт, расселение людей и хозяйство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больше площади, чем любая другая страна Евразии, поэтому её масштаб видно по карте и природным зонам.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справочные географические данные; Росстат и атласы по состоянию на 2024 год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63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4663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площадь России, определяющая её рекорд на материке.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15" y="1988918"/>
            <a:ext cx="281662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1988918"/>
            <a:ext cx="321900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513748"/>
            <a:ext cx="321900" cy="28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сравнивают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насколько велика страна в пределах материка. Для России важны не только цифры, но и то, как эта площадь распределена между Европой и Азией.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запада на восток помогает понять, насколько разными могут быть время, расстояния и связь между регионами в одной стране.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показывают, как огромная территория влияет на повседневную жизнь людей. В России их много, поэтому время в регионах заметно отличается.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берега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природных зон и береговой линии помогают увидеть, почему в России так различаются климат, ресурсы и условия жизни.
</a:t>
            </a:r>
            <a:endParaRPr lang="en-US" sz="9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Евразии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континента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Россия занимает северную часть Евразии и простирается от Балтики до Тихого океана. Такое положение делает страну одновременно европейской и азиатской.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частей света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 между Европой и Азией придаёт стране особую роль. Через её территорию исторически проходили торговые пути и направления переселения.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площади расстояния между городами и регионами очень велики. Это влияет на транспорт, связь и стоимость доставки товаров.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пояса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страны охватывает множество природных условий: от арктических районов до более тёплых южных территорий. Поэтому карта России выглядит очень разнообразной.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России и сравнение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Factbook, площади стран; сопоставление по состоянию на 2024 год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показывает, насколько заметно Россия опережает другие крупные государства по территории.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Россией и другими крупными странами очень велик: её территория почти вдвое больше площади ближайших соперников.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запада на восток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официальные сведения о часовых поясах России, 2024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ширина страны делает путешествия и управление регионами особенно сложными. Разница во времени здесь ощущается ежедневно.
</a:t>
            </a:r>
            <a:endParaRPr lang="en-US" sz="1455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 страны разделяют тысячи километров, поэтому единое государство живёт сразу в нескольких временных режимах.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севера на юг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атласы и справочные материалы по физической географии России, 2024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России отличаются не меньше, чем запад и восток. Поэтому природные условия меняются очень быстро при движении по карте.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меридиану страна охватывает несколько широтных поясов, поэтому климат и природные зоны резко меняются от севера к югу.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 открывал доступ к торговле, рыболовству и морским маршрутам. Это особенно важно для страны с огромной береговой линией.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служили естественными дорогами задолго до современных трасс. По ним перевозили товары, добирались до новых земель и связывали удалённые поселения.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пути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Обь, Енисей и Лена стали важными опорами освоения пространства. Их бассейны помогали развивать города, промышленность и сельское хозяйство.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суша труднодоступна, вода часто становилась главным способом связи. Поэтому речные и морские направления ускоряли освоение территории.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страны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реки и освоение территории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как полосы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70061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758558"/>
            <a:ext cx="3738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встречаются на самых северных островах и побережьях. Здесь очень холодно, мало растений и почти нет устойчивого почвенного покрова.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302717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endParaRPr lang="en-US" sz="988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91238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встречаются на юге и юго-востоке в наиболее засушливых районах. Растительность здесь редкая, а вода особенно ценна.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619553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степь
</a:t>
            </a:r>
            <a:endParaRPr lang="en-US" sz="988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808061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и степи формируются там, где тепла больше и условия мягче. Здесь удобнее земледелие, поэтому плотность населения обычно выше.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936389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endParaRPr lang="en-US" sz="988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3124883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и считается главным лесным поясом страны. Для неё характерны хвойные леса, влажность и суровая зима.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87100" y="2253225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endParaRPr lang="en-US" sz="988" dirty="0"/>
          </a:p>
        </p:txBody>
      </p:sp>
      <p:sp>
        <p:nvSpPr>
          <p:cNvPr id="21" name="Text 11"/>
          <p:cNvSpPr txBox="1"/>
          <p:nvPr/>
        </p:nvSpPr>
        <p:spPr>
          <a:xfrm>
            <a:off x="587100" y="2441736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южнее и уже покрыта мхами, лишайниками и карликовыми кустарниками. Лето короткое, а зима длится большую часть года.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территория, тем меньше солнечного тепла и короче лето. Поэтому в Арктике и на Крайнем Севере долго сохраняются морозы, снежный покров и многолетняя мерзлота.
</a:t>
            </a:r>
            <a:endParaRPr lang="en-US" sz="870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холод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страны создаёт сразу несколько климатических поясов и типов погоды. Из-за этого в пределах одной страны встречаются полярные, умеренные и более засушливые районы.
</a:t>
            </a:r>
            <a:endParaRPr lang="en-US" sz="759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внутри страны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Чёрного моря отличаются более комфортной погодой и долгим купальным сезоном. Это заметно контрастирует с северными морями, где преобладают ледяные ветры и короткое лето.
</a:t>
            </a:r>
            <a:endParaRPr lang="en-US" sz="805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побережья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районах солнце выше над горизонтом, а тёплый сезон длится дольше. Здесь легче выращивать сельскохозяйственные культуры, а зима обычно мягче, чем в северных регионах.
</a:t>
            </a:r>
            <a:endParaRPr lang="en-US" sz="820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8200" y="270546"/>
            <a:ext cx="4125900" cy="15190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43161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 — одна из крупнейших низменностей мира. На её территории широко распространены болота, реки и труднодоступные участки, особенно в северных районах.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низменность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занимает большую часть европейской России. Её ровный рельеф облегчает строительство дорог, городов и сельскохозяйственное освоение больших пространств.
</a:t>
            </a:r>
            <a:endParaRPr lang="en-US" sz="877" dirty="0"/>
          </a:p>
        </p:txBody>
      </p:sp>
      <p:sp>
        <p:nvSpPr>
          <p:cNvPr id="16" name="Text 5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равнина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на юге и востоке создают природные барьеры. Кавказ, Алтай и Саяны отличаются высотной поясностью, а также более сложными условиями для транспорта и строительства.
</a:t>
            </a:r>
            <a:endParaRPr lang="en-US" sz="894" dirty="0"/>
          </a:p>
        </p:txBody>
      </p:sp>
      <p:sp>
        <p:nvSpPr>
          <p:cNvPr id="18" name="Text 7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и восточные горы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тянется с севера на юг и часто рассматривается как граница между Европой и Азией. Он важен для полезных ископаемых и промышленного освоения.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рубеж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6339350" y="3273250"/>
            <a:ext cx="2355600" cy="11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не только на карты, но и на жизнь людей. На равнинах легче расселяться и прокладывать пути, а в горах и на плато плотность населения обычно ниже.
</a:t>
            </a:r>
            <a:endParaRPr lang="en-US" sz="1100" dirty="0"/>
          </a:p>
        </p:txBody>
      </p:sp>
      <p:sp>
        <p:nvSpPr>
          <p:cNvPr id="22" name="Text 11"/>
          <p:cNvSpPr txBox="1"/>
          <p:nvPr/>
        </p:nvSpPr>
        <p:spPr>
          <a:xfrm>
            <a:off x="6339350" y="2890350"/>
            <a:ext cx="2355600" cy="3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и почему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Росстата и школьным географическим атласам, 2024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людей сосредоточено в европейской части страны и в крупных городских агломерациях, где выше доступность работы, услуг и транспорта.
</a:t>
            </a:r>
            <a:endParaRPr lang="en-US" sz="147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резко неравномерно: заселены прежде всего более тёплые и связные территории, тогда как север и восток остаются менее густонаселёнными.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как ориентиры масштаба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атласы и общеизвестные административные данные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помогают увидеть страну в масштабе: они связаны управлением, промышленностью, наукой и транспортом, а также показывают её протяжённость от запада до востока.
</a:t>
            </a:r>
            <a:endParaRPr lang="en-US" sz="1265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распределены по разным частям страны, поэтому они не только административные центры, но и опорные точки освоения огромного пространства.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расширение территории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исторического расширения территории и укрепления управления в разные века.
</a:t>
            </a:r>
            <a:endParaRPr lang="en-US" sz="14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экономика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Росстата и отраслевым географическим обзорам, 2024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ресурсов распределены по стране неравномерно: одни районы сильны в топливной добыче, другие — в лесном хозяйстве или сельском производстве.
</a:t>
            </a:r>
            <a:endParaRPr lang="en-US" sz="1276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сочетание разных ресурсов, а большая территория позволяет развивать сразу несколько отраслей в разных регионах.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страна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70061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758558"/>
            <a:ext cx="3738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составляют крупнейший народ страны, но государство объединяет множество других народов. Это создаёт общую культурную среду, в которой соседствуют разные обычаи и языки.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302717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endParaRPr lang="en-US" sz="988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91238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делает страну не только разнообразной, но и сложной по устройству. Для единства особенно важны диалог, общие правила и взаимное уважение между людьми.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619553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
</a:t>
            </a:r>
            <a:endParaRPr lang="en-US" sz="988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808061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сохраняются национальные языки, школы, музеи и культурные центры. Это помогает передавать наследие от поколения к поколению и поддерживать уважение к разнообразию.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936389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традиции
</a:t>
            </a:r>
            <a:endParaRPr lang="en-US" sz="988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3124883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Якуты и буряты представляют народы Сибири и Дальнего Востока. Их уклад жизни во многом связан с природой, климатом и историей освоения северо-восточных территорий.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87100" y="2253225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
</a:t>
            </a:r>
            <a:endParaRPr lang="en-US" sz="988" dirty="0"/>
          </a:p>
        </p:txBody>
      </p:sp>
      <p:sp>
        <p:nvSpPr>
          <p:cNvPr id="21" name="Text 11"/>
          <p:cNvSpPr txBox="1"/>
          <p:nvPr/>
        </p:nvSpPr>
        <p:spPr>
          <a:xfrm>
            <a:off x="587100" y="2441736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Татары, башкиры и чуваши живут в разных регионах Поволжья и Урала. Их традиции заметны в праздниках, кухне, орнаментах и местных формах семейной культуры.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Евразии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транспортные каналы, соединяющие запад, центр и восток страны между собой и с соседними регионами.
</a:t>
            </a:r>
            <a:endParaRPr lang="en-US" sz="14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407"/>
            <a:ext cx="3399600" cy="318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мини-квиз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82875" y="1839525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крупнейшую площадь в Евразии, поэтому на её карте видно множество природных зон, городов и транспортных направлений, которые невозможно уместить в один простой образ.
</a:t>
            </a:r>
            <a:endParaRPr lang="en-US" sz="718" dirty="0"/>
          </a:p>
        </p:txBody>
      </p:sp>
      <p:sp>
        <p:nvSpPr>
          <p:cNvPr id="13" name="Text 3"/>
          <p:cNvSpPr txBox="1"/>
          <p:nvPr/>
        </p:nvSpPr>
        <p:spPr>
          <a:xfrm>
            <a:off x="782875" y="1625413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Рекордный масштаб
</a:t>
            </a:r>
            <a:endParaRPr lang="en-US" sz="989" dirty="0"/>
          </a:p>
        </p:txBody>
      </p:sp>
      <p:sp>
        <p:nvSpPr>
          <p:cNvPr id="14" name="Text 4"/>
          <p:cNvSpPr txBox="1"/>
          <p:nvPr/>
        </p:nvSpPr>
        <p:spPr>
          <a:xfrm>
            <a:off x="782875" y="4596300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неравномерно: это связано с климатом, историей освоения и транспортом. Мини-квиз: сколько часовых поясов, какие равнины самые большие и почему люди живут не везде одинаково?
</a:t>
            </a:r>
            <a:endParaRPr lang="en-US" sz="682" dirty="0"/>
          </a:p>
        </p:txBody>
      </p:sp>
      <p:sp>
        <p:nvSpPr>
          <p:cNvPr id="15" name="Text 5"/>
          <p:cNvSpPr txBox="1"/>
          <p:nvPr/>
        </p:nvSpPr>
        <p:spPr>
          <a:xfrm>
            <a:off x="782875" y="4382188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endParaRPr lang="en-US" sz="989" dirty="0"/>
          </a:p>
        </p:txBody>
      </p:sp>
      <p:sp>
        <p:nvSpPr>
          <p:cNvPr id="16" name="Text 6"/>
          <p:cNvSpPr txBox="1"/>
          <p:nvPr/>
        </p:nvSpPr>
        <p:spPr>
          <a:xfrm>
            <a:off x="782875" y="3907106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 — от арктических до степных — создают разнообразие климата, ландшафтов и хозяйства. Именно поэтому условия жизни в стране сильно различаются.
</a:t>
            </a:r>
            <a:endParaRPr lang="en-US" sz="805" dirty="0"/>
          </a:p>
        </p:txBody>
      </p:sp>
      <p:sp>
        <p:nvSpPr>
          <p:cNvPr id="17" name="Text 7"/>
          <p:cNvSpPr txBox="1"/>
          <p:nvPr/>
        </p:nvSpPr>
        <p:spPr>
          <a:xfrm>
            <a:off x="782875" y="3692994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endParaRPr lang="en-US" sz="989" dirty="0"/>
          </a:p>
        </p:txBody>
      </p:sp>
      <p:sp>
        <p:nvSpPr>
          <p:cNvPr id="18" name="Text 8"/>
          <p:cNvSpPr txBox="1"/>
          <p:nvPr/>
        </p:nvSpPr>
        <p:spPr>
          <a:xfrm>
            <a:off x="782875" y="3217912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 открывает возможности для торговли, рыболовства и связи с другими странами. Особенно важны порты, которые соединяют внутренние районы с внешним миром.
</a:t>
            </a:r>
            <a:endParaRPr lang="en-US" sz="773" dirty="0"/>
          </a:p>
        </p:txBody>
      </p:sp>
      <p:sp>
        <p:nvSpPr>
          <p:cNvPr id="19" name="Text 9"/>
          <p:cNvSpPr txBox="1"/>
          <p:nvPr/>
        </p:nvSpPr>
        <p:spPr>
          <a:xfrm>
            <a:off x="782875" y="3003800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
</a:t>
            </a:r>
            <a:endParaRPr lang="en-US" sz="989" dirty="0"/>
          </a:p>
        </p:txBody>
      </p:sp>
      <p:sp>
        <p:nvSpPr>
          <p:cNvPr id="20" name="Text 10"/>
          <p:cNvSpPr txBox="1"/>
          <p:nvPr/>
        </p:nvSpPr>
        <p:spPr>
          <a:xfrm>
            <a:off x="782875" y="2528719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проходит через 11 часовых поясов, и это сразу влияет на повседневную жизнь людей. В разных регионах один и тот же момент дня ощущается по-разному.
</a:t>
            </a:r>
            <a:endParaRPr lang="en-US" sz="872" dirty="0"/>
          </a:p>
        </p:txBody>
      </p:sp>
      <p:sp>
        <p:nvSpPr>
          <p:cNvPr id="21" name="Text 11"/>
          <p:cNvSpPr txBox="1"/>
          <p:nvPr/>
        </p:nvSpPr>
        <p:spPr>
          <a:xfrm>
            <a:off x="782875" y="2314607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поясов
</a:t>
            </a:r>
            <a:endParaRPr lang="en-US" sz="9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масштабе Евразии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выделяется в Евразии своим масштабом: огромная площадь, разные природные зоны и 11 часовых поясов формируют особые условия жизни, хозяйства и транспорта. Что удивило вас больше всего?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2026-07-27T00:21:15Z</dcterms:created>
  <dcterms:modified xsi:type="dcterms:W3CDTF">2026-07-27T00:21:15Z</dcterms:modified>
</cp:coreProperties>
</file>