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Антарктида: открытие, исследования, рельеф и климат
</a:t>
            </a:r>
            <a:endParaRPr lang="en-US" sz="2501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южный материк: ледяной мир открывался столетиями, чтобы понять Землю.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Антарктида важна для географии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долго оставалась загадкой из‑за удалённости и суровых условий. Сейчас её изучают, чтобы читать прошлое климата по льду, понимать скрытый рельеф и отслеживать изменения в атмосфере и океане.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представления о южной земле и морские поиски
</a:t>
            </a:r>
            <a:endParaRPr lang="en-US" sz="1952" dirty="0"/>
          </a:p>
        </p:txBody>
      </p:sp>
      <p:sp>
        <p:nvSpPr>
          <p:cNvPr id="10" name="Text 2"/>
          <p:cNvSpPr txBox="1"/>
          <p:nvPr/>
        </p:nvSpPr>
        <p:spPr>
          <a:xfrm>
            <a:off x="928535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и Средние века
</a:t>
            </a:r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верили, что на юге должен быть большой материк. Эти представления помогали объяснять карты, но реальных данных почти не было.
</a:t>
            </a:r>
            <a:endParaRPr lang="en-US" sz="1085" dirty="0"/>
          </a:p>
        </p:txBody>
      </p:sp>
      <p:sp>
        <p:nvSpPr>
          <p:cNvPr id="11" name="Text 3"/>
          <p:cNvSpPr txBox="1"/>
          <p:nvPr/>
        </p:nvSpPr>
        <p:spPr>
          <a:xfrm>
            <a:off x="2694897" y="1468595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1770-е годы — путь Джеймса Кука
</a:t>
            </a:r>
            <a:pPr algn="l" indent="0" marL="0">
              <a:lnSpc>
                <a:spcPct val="115000"/>
              </a:lnSpc>
              <a:buNone/>
            </a:pPr>
            <a:r>
              <a:rPr lang="en-US" sz="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Джеймс Кук пересёк Южный полярный круг. Он показал, что южные широты опасны и плавание там крайне трудное.
</a:t>
            </a:r>
            <a:endParaRPr lang="en-US" sz="1063" dirty="0"/>
          </a:p>
        </p:txBody>
      </p:sp>
      <p:sp>
        <p:nvSpPr>
          <p:cNvPr id="12" name="Text 4"/>
          <p:cNvSpPr txBox="1"/>
          <p:nvPr/>
        </p:nvSpPr>
        <p:spPr>
          <a:xfrm>
            <a:off x="4447110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XIX века — рост интереса
</a:t>
            </a:r>
            <a:pPr algn="l" indent="0" marL="0">
              <a:lnSpc>
                <a:spcPct val="115000"/>
              </a:lnSpc>
              <a:buNone/>
            </a:pPr>
            <a:r>
              <a:rPr lang="en-US" sz="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южным морям стали относиться внимательнее. Несколько стран решили проверить, существует ли неизвестная «Южная земля».
</a:t>
            </a:r>
            <a:endParaRPr lang="en-US" sz="1063" dirty="0"/>
          </a:p>
        </p:txBody>
      </p:sp>
      <p:sp>
        <p:nvSpPr>
          <p:cNvPr id="13" name="Text 5"/>
          <p:cNvSpPr txBox="1"/>
          <p:nvPr/>
        </p:nvSpPr>
        <p:spPr>
          <a:xfrm>
            <a:off x="6206485" y="1468582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Экспедиции на поиски материка
</a:t>
            </a:r>
            <a:pPr algn="l" indent="0" marL="0">
              <a:lnSpc>
                <a:spcPct val="115000"/>
              </a:lnSpc>
              <a:buNone/>
            </a:pPr>
            <a:r>
              <a:rPr lang="en-US" sz="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экспедиции продолжали двигаться к высоким широтам, собирая наблюдения о льдах, погоде и возможных берегах.
</a:t>
            </a:r>
            <a:endParaRPr lang="en-US" sz="106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2000" y="701100"/>
            <a:ext cx="4303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Экспедиция Беллинсгаузена и Лазарева
</a:t>
            </a:r>
            <a:endParaRPr lang="en-US" sz="1682" dirty="0"/>
          </a:p>
        </p:txBody>
      </p:sp>
      <p:sp>
        <p:nvSpPr>
          <p:cNvPr id="7" name="Text 1"/>
          <p:cNvSpPr txBox="1"/>
          <p:nvPr/>
        </p:nvSpPr>
        <p:spPr>
          <a:xfrm>
            <a:off x="4785975" y="17070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кругосветная экспедиция на шлюпах «Восток» и «Мирный» проходила в 1819–1821 годах. 28 января 1820 года она подошла к ледяным берегам Антарктиды.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85975" y="32151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впервые зафиксировали существование материка и описали айсберги, морские льды и тяжёлые погодные условия. Эти наблюдения сделали поход одним из ключевых географических открытий XIX 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Экспедиции собрали сведения о климате, ветрах и ледниках, а также описали береговую линию и особенности внутреннего строения. Так наука получала картину «изнутри».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1911 году Руаль Амундсен первым достиг Южного полюса. Это событие стало важной вехой в навигации и сборе данных в глубине материка.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открытия начался период активных исследований. В конце XIX — начале XX века Антарктиду изучали экспедиции Р. Скотта, Э. Шеклтона и Р. Амундсена.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важные экспедиции XIX–XX веков
</a:t>
            </a:r>
            <a:endParaRPr lang="en-US" sz="268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менялось изучение Антарктиды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от догадок к международной науке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975" y="1490720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962" y="3221030"/>
            <a:ext cx="792600" cy="6340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6800" y="1490720"/>
            <a:ext cx="54495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2975" y="3221030"/>
            <a:ext cx="792600" cy="6340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Антарктический договор и международное сотрудничество
</a:t>
            </a:r>
            <a:endParaRPr lang="en-US" sz="1879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Мирные цели науки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Антарктический договор подписали в 1959 году, а в силу он вступил в 1961-м. Он закрепил, что материк используют только в мирных целях и для исследований.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наблюдения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координируют работу и сопоставляют результаты. Так эффективнее изучают погоду, ледники, атмосферу и изменения климата.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Станции разных стран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материке работают станции государств, включая российские «Мирный», «Прогресс» и «Восток». Это позволяет вести наблюдения в разные сезоны и на разных участках.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правила исследования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договорённости помогают избегать конфликтов и поддерживают обмен данными. Благодаря этому исследования в Антарктиде становятся общим проектом.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школьные сведения (точные проценты и величины в учебных источниках могут различаться).
</a:t>
            </a:r>
            <a:endParaRPr lang="en-US" sz="709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особенности Антарктиды по сравнению с другими материками
</a:t>
            </a:r>
            <a:endParaRPr lang="en-US" sz="1698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льда, Антарктида выделяется высокой поверхностью и экстремально низкими зимними температурами в центре материка.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показывают, что в Антарктиде почти вся «жизнь» связана с льдом: он скрывает рельеф и хранит огромные запасы пресной воды.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лежит на Антарктической литосферной плите. Под ледяным покровом находятся древние кристаллические породы и осадочные толщи.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под материком выделяют разломы и рифтовые зоны. Восточная Антарктида считается более древней и устойчивой, а Западная — более подвижной и расчленённой.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Антарктический полуостров по строению связан с продолжением Андской горной системы. Это помогает географам связывать события в тектонике разных частей планеты.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Тектоническое строение материка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554851"/>
            <a:ext cx="4646100" cy="22068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областей материка: что они «представляют» по тектонике и как расположены относительно друг друга.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географический атлас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тектонического строения Антарктиды
</a:t>
            </a:r>
            <a:endParaRPr lang="en-US" sz="2212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неоднороден: восток более стабилен, запад включает активнее разломы и впадины, а горы разделяют крупные тектонические области. 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Антарктиды под ледяным покровом
</a:t>
            </a:r>
            <a:endParaRPr lang="en-US" sz="2300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как «маска» для древнего рельефа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поверхности Антарктиды скрыта под ледяным щитом, местами достигающим 4,8 км. Под льдом ученые находят горы, равнины, впадины и даже подлёдные озёра, которые формировали ландшафт задолго до появления современного климата.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объекты подо льдом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важных находок — Трансантарктические горы, массив Винсон (самая высокая точка материка) и подлёдное озеро Восток. Их выявляли с помощью бурения, спутниковых снимков и геофизических исследований, сравнивая сигналы и изменения плотности пород.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шкала по описательным признакам; опора на общеизвестные учебные сведения о роли толщины льда и шельфовых ледников (школьный атлас, обобщение).
</a:t>
            </a:r>
            <a:endParaRPr lang="en-US" sz="709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поверхность Антарктиды кажется ровной
</a:t>
            </a:r>
            <a:endParaRPr lang="en-US" sz="2116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Визуально «ровная» поверхность не означает отсутствие неровностей: ледяная толща меняет то, как рельеф отражается в измерениях с Земли и из космоса.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толще и плотнее ледяной покров, тем сильнее скрывается под ним исходный ландшафт, поэтому на карте рельеф часто выглядит упрощённым.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Антарктический ледяной щит содержит около 70% всей пресной воды Земли. Это делает его главным «хранилищем» льда и важной частью природной системы, влияющей на уровень океана.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шельфовые ледники — Росса и Ронне-Фильхнера. Они лежат у побережья и связывают материковый лед с океаном, удерживая массы льда и замедляя их движение.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Шельфовые льды часто становятся местом образования айсбергов: при ослаблении участков лёд отрывается и превращается в крупные ледяные глыбы. Затем айсберги дрейфуют в море.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Айсберги могут мешать судоходству и менять условия у берегов. Одновременно они влияют на жизнь морских животных: меняют доступность корма, укрытия и участки открытой воды.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Ледники, шельфовые льды и айсберги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−89,2 °C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температура показывает, насколько холодными могут быть внутренние районы материка даже в эпоху современных измерений.
</a:t>
            </a:r>
            <a:endParaRPr lang="en-US" sz="1627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станции «Восток» была зафиксирована −89,2 °C — один из самых низких показателей на планете. Это помогает понять, почему Антарктиду называют полярной пустыней и где возникают экстремальные ветры.
</a:t>
            </a:r>
            <a:endParaRPr lang="en-US" sz="1366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4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наблюдений на научной станции «Восток» (обобщение школьных и справочных материалов; точные значения относятся к метеорологическим архивам станции).
</a:t>
            </a:r>
            <a:endParaRPr lang="en-US" sz="54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индексы для наглядного сравнения; направлены на отражение учебных закономерностей по регионам Антарктиды (высота, удалённость от океана, ветровое влияние).
</a:t>
            </a:r>
            <a:endParaRPr lang="en-US" sz="709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климатических районов Антарктиды
</a:t>
            </a:r>
            <a:endParaRPr lang="en-US" sz="2188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в центре материка осадки минимальны, именно высота и удалённость от океана поддерживают крайне низкие температуры на протяжении большей части года.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«три зоны»: внутренние районы наиболее холодные и сухие, побережье относительно мягче, а полуостров теплее из‑за особенностей циркуляции воздуха.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646" y="1534738"/>
            <a:ext cx="634297" cy="6342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39" y="2643847"/>
            <a:ext cx="475723" cy="6342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144" y="3813012"/>
            <a:ext cx="723300" cy="5786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Полярный день, полярная ночь и сезонность
</a:t>
            </a:r>
            <a:endParaRPr lang="en-US" sz="2464" dirty="0"/>
          </a:p>
        </p:txBody>
      </p:sp>
      <p:sp>
        <p:nvSpPr>
          <p:cNvPr id="9" name="Text 2"/>
          <p:cNvSpPr txBox="1"/>
          <p:nvPr/>
        </p:nvSpPr>
        <p:spPr>
          <a:xfrm>
            <a:off x="1159463" y="1392222"/>
            <a:ext cx="4901100" cy="8710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летние месяцы Солнце поднимается так высоко над горизонтом или так долго остаётся видимым, что день продолжается неделями. Несмотря на длительный свет, лёд не тает из‑за низкого угла лучей.
</a:t>
            </a:r>
            <a:endParaRPr lang="en-US" sz="1408" dirty="0"/>
          </a:p>
        </p:txBody>
      </p:sp>
      <p:sp>
        <p:nvSpPr>
          <p:cNvPr id="10" name="Text 3"/>
          <p:cNvSpPr txBox="1"/>
          <p:nvPr/>
        </p:nvSpPr>
        <p:spPr>
          <a:xfrm>
            <a:off x="1125625" y="2501336"/>
            <a:ext cx="4901100" cy="903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Полярная ночь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на многие недели и месяцы наступает полная темнота: Солнце почти не появляется над горизонтом. В это время особенно важны наблюдения и расчёты для безопасности экспедиций и станций.
</a:t>
            </a:r>
            <a:endParaRPr lang="en-US" sz="1408" dirty="0"/>
          </a:p>
        </p:txBody>
      </p:sp>
      <p:sp>
        <p:nvSpPr>
          <p:cNvPr id="11" name="Text 4"/>
          <p:cNvSpPr txBox="1"/>
          <p:nvPr/>
        </p:nvSpPr>
        <p:spPr>
          <a:xfrm>
            <a:off x="1159463" y="3642678"/>
            <a:ext cx="4901100" cy="903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сезонность сочетается с холодом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у побережья немного смягчает климат, но не отменяет сильный мороз. Поэтому сезонные изменения в основном меняют освещённость и циркуляцию воздуха, а не устраняют холод.
</a:t>
            </a:r>
            <a:endParaRPr lang="en-US" sz="140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1966700"/>
            <a:ext cx="4646100" cy="134600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— основные природные трудности, которые напрямую влияют на быт, работу и безопасность на материке.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4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 справочные сведения о природных условиях Антарктиды и их влиянии на деятельность человека (обобщение).
</a:t>
            </a:r>
            <a:endParaRPr lang="en-US" sz="654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суровые условия влияют на жизнь человека
</a:t>
            </a:r>
            <a:endParaRPr lang="en-US" sz="2196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связаны не только с погодой, но и с логистикой. Поэтому длительная жизнь возможна прежде всего там, где есть готовая инфраструктура и постоянные запасы.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мир Антарктиды и её побережий
</a:t>
            </a:r>
            <a:endParaRPr lang="en-US" sz="1793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самом материке почти нет наземной растительности и животных: слишком суровые условия не позволяют многим организмам выживать. Из‑за этого биология сосредоточена в прибрежной зоне и в океане, где доступна пища.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берегов встречаются пингвины, тюлени, киты и морские птицы. Основу пищевых цепей часто составляет криль — мелкие рачки, которыми питаются многие виды; поэтому численность организмов зависит от льда и течений.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географического открытия к научным исследованиям
</a:t>
            </a:r>
            <a:endParaRPr lang="en-US" sz="1862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развития исследований Антарктиды (обобщение по этапам, описанным в школьных материалах).
</a:t>
            </a:r>
            <a:endParaRPr lang="en-US" sz="103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Антарктида так важна для науки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открылась поздно, но быстро стала ключевым объектом географических исследований: её тектоника, скрытый под льдом рельеф и климат помогают понять историю Земли и причины изменений погоды и океана.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2026-05-13T21:00:43Z</dcterms:created>
  <dcterms:modified xsi:type="dcterms:W3CDTF">2026-05-13T21:00:43Z</dcterms:modified>
</cp:coreProperties>
</file>