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местоимения в русском языке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показывают, кому принадлежит предмет.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принадлежности помогают в речи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местоимения делают речь точнее: они помогают назвать владельца предмета, избежать повторов и строить понятные фразы о школе, семье, друзьях и увлечениях.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и их значение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его, её и их тоже обозначают принадлежность, но по виду не меняются так, как большинство других притяжательных местоимений.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свой особенно важно: оно показывает, что предмет принадлежит самому действующему лицу в предложении.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мой, твой, наш и ваш указывают, кому принадлежит предмет: говорящему, собеседнику или группе людей вместе с ним.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Мой, твой, наш, ваш: формы по лицам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говорим о себе и собеседнике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и твой связаны с первым и вторым лицом. Они помогают сразу понять, кому принадлежит предмет: мне или тому, к кому обращаются.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эти слова меняются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и ваш употребляются, когда речь идёт о группе людей. Эти местоимения изменяются по родам и числам так же, как прилагательные: мой друг, моя тетрадь, моё окно, мои книги.
</a:t>
            </a:r>
            <a:endParaRPr lang="en-US" sz="10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 родам и числам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притяжательные местоимения согласуются с существительными по роду и числу.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меняются вместе с существительным, поэтому формы легко сравнить с прилагательными.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грамматической теме «Притяжательные местоимения»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Неизменяемые формы: его, её, их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его, её и их не изменяются по родам, числам и падежам. Их форма остаётся одинаковой в разных предложениях.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 эти слова совпадают с личными местоимениями, поэтому значение нужно определять по смыслу. Контекст подсказывает, о чьей вещи идёт речь.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отвечает на вопрос чей? и показывает принадлежность, оно выступает как притяжательное местоимение и помогает назвать владельца предмета.
</a:t>
            </a:r>
            <a:endParaRPr lang="en-US" sz="11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чаще всего встречаются в школьных примерах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зависит от тем школьных рассказов и письменных заданий.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формы мой и свой: они чаще нужны для описания себя, своих вещей и действий.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«Притяжательные местоимения»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нужное местоимение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по владельцу предмета и подлежащему предложения.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избежать путаницы между владельцем действия и другими участниками предложения.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словом «свой» обозначают принадлежность самому действующему лицу в предложении.
</a:t>
            </a:r>
            <a:endParaRPr lang="en-US" sz="1906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употребления притяжательного местоимения «свой»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жизни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Дневник, который всегда нужен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Оля торопливо положила свой дневник в рюкзак и проверила расписание. Потом она достала тетрадь и аккуратно убрала её в пенал. Такие фразы легко представить в классе: рядом лежат учебник, карандаш и другие знакомые вещи.
</a:t>
            </a:r>
            <a:endParaRPr lang="en-US" sz="962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для школьной команды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принесли наш проект на урок и сразу разложили материалы по партам. Учитель посмотрел их таблицы, а потом попросил исправить один пример. В таком сюжете хорошо видно, как местоимения помогают понять, кому принадлежат вещи и работы.
</a:t>
            </a:r>
            <a:endParaRPr lang="en-US" sz="96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895318"/>
            <a:ext cx="4122000" cy="16306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формы местоимения «мой»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местоимения «мой» зависят от падежа существительного и согласуются с ним. Эта модель помогает изменять и другие притяжательные местоимения.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меняются по падежам так же, как у прилагательных, поэтому при изучении «мой» легче освоить «твой», «наш», «ваш» и «свой».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русского языка, тема «Притяжательные местоимения»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580032"/>
            <a:ext cx="449100" cy="449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0966" y="2401195"/>
            <a:ext cx="419738" cy="479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97869"/>
            <a:ext cx="449100" cy="3592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134312"/>
            <a:ext cx="449100" cy="35928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вопросы задают притяжательные местоимения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 принадлежности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местоимения отвечают на вопросы чей? чья? чьё? чьи? Они показывают, кому принадлежит предмет, животное или явление, связанное с человеком.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с существительным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такое местоимение стоит перед существительным и вместе с ним называет предмет точнее: моя книга, наш класс, их работа, твои тетради.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смысла речи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избегать повторов и делают фразу понятной. Без них пришлось бы чаще повторять имена или названия предметов, что утяжеляет текст.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Принадлежность может относиться не только к вещи, но и к животному, делу или качеству, если они связаны с человеком, который о них говорит.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употреблении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в предложениях, где нужно точно определить владельца предмета и не спутать форму местоимения с другой частью речи.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смысловые ошибки: замена «свой» и смешение с «его». Это значит, что ученикам особенно важно сначала определить действующее лицо, а потом выбирать форму.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ошибок, встречающихся в школьных письменных работах по теме «Притяжательные местоимения»
</a:t>
            </a:r>
            <a:endParaRPr lang="en-US" sz="57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 существительным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косвенных падежах местоимение меняет окончание вместе с существительным: моему дому, о моей книге, нашим друзьям, в своём дневнике. Это правило работает последовательно.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изменяется так же, как прилагательное, поэтому удобно задавать вопрос от существительного: дому какому? — моему; книге какой? — моей; друзьям каким? — нашим.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Мой, твой, наш, ваш и свой согласуются с существительным в роде и числе: мой дом, моя книга, мои друзья. Форма зависит от того, к какому слову она относится.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существительное стоит во множественном числе, местоимение тоже принимает форму множественного числа: мои тетради, твои карандаши, наши проекты, свои ответы.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правильной формы в предложении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выбрать местоимение по смыслу и грамматическим признакам существительного.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300" y="1350742"/>
            <a:ext cx="4121700" cy="1670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700" y="3022375"/>
            <a:ext cx="4122300" cy="1670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притяжательные местоимения работают в тексте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55250" y="170445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 школьного портфеля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ученик открыл свой портфель, достал тетрадь и положил её на парту. В коротком рассказе сразу ясно, что портфель принадлежит ему, а тетрадь — отдельный предмет, о котором он говорит дальше.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55250" y="337619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диалог о 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о подготовке к уроку ребята сказали: «Мы принесли наш проект, а Оля взяла свою папку». Такие формы делают текст связным и помогают быстро понять, кто чем пользуется и кому что принадлежит.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личными местоимениями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формы часто образуются от личных местоимений: я — мой, ты — твой, мы — наш, вы — ваш. Это помогает быстрее запомнить, к кому относится предмет.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его, её, их похожи на личные местоимения по написанию, поэтому значение нужно определять по смыслу предложения. Слово перед существительным обычно указывает на принадлежность.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возникают там, где в предложении есть несколько участников действия. Тогда важно сначала понять, кто владелец предмета, и только потом выбирать нужное слово.
</a:t>
            </a:r>
            <a:endParaRPr lang="en-US" sz="12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употребляются слова принадлежности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особенно заметны в рассказах о повседневной жизни, где нужно быстро указать владельца предмета, дела или результата.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количество примеров связано со школой и семьёй. Это показывает, что притяжательные местоимения прежде всего нужны в привычных и близких детям ситуациях.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 теме «Притяжательные местоимения»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запоминания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главные вопросы: чей? чья? чьё? чьи? Именно на них отвечают притяжательные местоимения, когда показывают, кому принадлежит предмет или явление.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Мой, твой, наш, ваш и свой изменяются по роду, числу и падежу. Их формы нужно подбирать так же внимательно, как у прилагательных.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его, её, их не изменяются. Чтобы понять их значение, смотри на смысл предложения: если речь о принадлежности, это притяжательные местоимения.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тренировки используй короткие примеры: мой дом, наша команда, их книга, свой ответ. Такие сочетания удобно повторять вслух и писать по памяти.
</a:t>
            </a:r>
            <a:endParaRPr lang="en-US" sz="10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местоимения помогают говорить точно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ты знаешь, как притяжательные местоимения показывают принадлежность, отвечают на вопрос «чей?» и помогают выбирать правильную форму в предложении без ошибок.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2026-05-23T08:07:13Z</dcterms:created>
  <dcterms:modified xsi:type="dcterms:W3CDTF">2026-05-23T08:07:13Z</dcterms:modified>
</cp:coreProperties>
</file>