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урегулирование и революционное движение: новый политический порядок
</a:t>
            </a:r>
            <a:endParaRPr lang="en-US" sz="2952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1918–1923: договоры, распад империй и революционная волна, которые изменили политический ландшафт Европы.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Первой мировой войны: причины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Первой мировой войны: причины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и оставила миллионы раненых. Экономика была изломана: разрушения, долги и инфляция. В демобилизованной Европе обострились кризисы — голод, рост цен, политическая слабость и социальная злость.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конференция задала правила послевоенного устройства мира: на переговорах ключевую роль играли США, Франция, Великобритания и Италия.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Державы закрепляли новые границы, определяли размер репараций и вводили ограничения для побежденных государств, по-разному понимая справедливость и безопасность.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идеей стала коллективная безопасность и создание Лиги Наций — попытка заменить силовую логику международных кризисов договорным сотрудничеством.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 1919 года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4857" y="1221275"/>
            <a:ext cx="2854286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основных договоров: дата, государство-контрагент, территориальные потери и военные ограничения.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мирные договоры 1919–1920 годов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договоры ослабляли побежденных и закрепляли новый баланс сил, что одновременно создавало порядок и накапливало напряжение.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Парижской мирной конференции.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и последствия для Германии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войну и условия репараций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обязал Германию признать ответственность за войну и согласиться на репарации. Это превратило вопрос «кто виноват» в долговременный политический фактор.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суверенитета и рост кризиса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лишилась Эльзаса и Лотарингии, части польских земель и всех колоний. Армия ограничивалась 100 тысячами человек, а тяжелое вооружение и военная авиация запрещались, усиливая чувство унижения и реваншизм.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Европы особенно усилились изменения там, где возникали новые государства и пересматривались старые линии границ.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 Центральных держав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население менялись неравномерно: самые глубокие потери испытывали Венгрия и Австрия, что усиливало их политическую уязвимость.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итогам договоров 1919–1920 годов; точные численные значения на слайде не приводятся, используется сравнительное представление.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создавалась в 1919 году как международный механизм, чтобы предотвращать войны, урегулировать споры и контролировать разоружение.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замысел и ограничения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проблемой стало отсутствие США в составе: при том что именно эта страна продвигала идею нового миропорядка, участие критически влияло на баланс сил.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решения Лиги зависели от согласия великих держав, а собственных вооруженных сил организация не имела, поэтому в кризисах её возможности были ограничены.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Версальская система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после войны: договоры, новые границы и институт коллективной безопасности.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войны не принесло быстрого облегчения: во многих странах разгорались забастовки, солдатские выступления и попытки революций.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настроения влияли события в России: пример революции вдохновлял радикальные силы и обещал возможность стремительных социальных перемен.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заметными стали кризисы в Германии, Венгрии и Финляндии: недовольство войной, голодом и ростом цен быстро превращалось в политические требования.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в Европе после 1918 года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радикализация ускорялась тем, что прежние институты казались неспособными защитить людей от бедности и нестабильности.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в Германии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в Германии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1918 года кайзер Вильгельм II отрекся от престола, и Германия была провозглашена республикой. Веймарская республика получила новую конституцию, но напряжение между левыми и правыми усилилось.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1919 года спартакистское восстание было подавлено правительственными силами. Революция изменила государственный строй, однако глубокий кризис доверия к демократии сохранился.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0588"/>
            <a:ext cx="5163300" cy="2741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Германию, Венгрию и Италию по причинам, формам протеста и итогам событий; помогает увидеть, как общий послевоенный кризис принимал разные политические формы.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революционных выступлений в Европе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причины были сходными, итог зависел от политической структуры и силы оппозиции: революция в одной стране приводила к республике, в другой — к краткому радикальному эксперименту, в третьей — к массовым трудовым конфликтам.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Европы после Первой мировой войны.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Австрии и Италии рост экономических проблем сопровождался учащением забастовок и уличных акций. Одновременно радикальные партии получили больше сторонников благодаря запросу на быстрые перемены.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социальной напряженности в 1918–1921 годах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работал как «ускоритель» политической радикализации: когда инфляция и безработица усиливались, общественная терпимость снижалась, а протест становился массовым.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данных по Европе, 1918–1921 годы. Значения на графике представлены условными индексами без привязки к точным числам.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Февральской и Октябрьской революций 1917 года Россия вошла в гражданскую войну: большевики и их противники боролись не только за власть, но и за модель будущего устройства страны.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коммунизм, разруха и голод усилили экономический кризис. В этих условиях государству пришлось менять курс, что стало предпосылкой перехода к НЭПу.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1921 году советская власть сохранилась на основной территории бывшей Российской империи, а РСФСР стала новой формой государственного устройства, закрепив политические итоги военного противостояния.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революция, гражданская война и укрепление советской власти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гражданской войны к НЭПу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смены экономического курса: прежние меры не обеспечивали восстановление хозяйства; итог — частичное возвращение рыночных механизмов при сохранении политической власти большевиков.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Коммунистический Интернационал был создан в 1919 году как центр координации коммунистических партий разных стран. Его идея связывалась с поддержкой международной революции и обменом организационным опытом.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работу Коминтерна левые движения в Европе и за ее пределами получали ориентиры и политическую поддержку, что повышало их мобилизационный потенциал в послевоенный период.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правительства многих государств наращивали антикоммунистические меры: усиливали контроль над забастовками и стремились пресекать деятельность радикальных организаций.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Коминтерн и международное революционное движение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и распад империй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национально-освободительные выступления активизировались у арабских народов, ирландцев и в Восточной Европе. Конфликт уже не сводился только к борьбе за власть — он превращался в борьбу за самоопределение.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и спорные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Австро-Венгерской и Османской империй создал новые государства, но одновременно породил споры о границах и правах национальных меньшинств. Поэтому национальный вопрос стал фактором длительной нестабильности.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хозяйственный фон усиливал политическую реакцию: увольнения и падение жизненного уровня подталкивали людей поддерживать радикальные лозунги или участвовать в протестах.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послевоенной нестабильности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имел комплексный характер: экономические удары подпитывали напряжение в политике и обществе, а нерешённые национальные вопросы закрепляли конфликтность между государствами.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послевоенной нестабильности в Европе, 1918–1923 годы. Доли на диаграмме представлены условными значениями без точной статистики.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закрепила новый баланс сил, но оставила нерешённым фундаментальное противоречие между победителями и побежденными. Это влияло на доверие к международным договорённостям.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урегулирования для международных отношений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Репарационный вопрос, спорные границы и ограниченные возможности Лиги Наций делали переговоры хрупкими. В итоге любые новые кризисы быстро превращались в политические конфликты.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Венгрии и ряде других стран усиливались реваншизм и недоверие к миру. Росло стремление пересмотреть послевоенные решения, что повышало риск новых столкновений.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последствия по четырем направлениям: политика, экономика, общество и международные отношения, показывая, как один и тот же кризис проявлялся в разных сферах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1918–1923 годов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были взаимосвязаны: экономические трудности усиливали социальные конфликты, а они, в свою очередь, усложняли международную стабилизацию и укрепляли позиции радикальных сил.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итогов послевоенного урегулирования (1918–1923).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мир: надежда на порядок и рождение новых противоречий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Урегулирование создало новые государства, договорную систему и Лигу Наций, но не гарантировало стабильности. Революционное движение стало ответом на войну, кризис и разочарование в результатах мира.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2026-05-11T13:18:53Z</dcterms:created>
  <dcterms:modified xsi:type="dcterms:W3CDTF">2026-05-11T13:18:53Z</dcterms:modified>
</cp:coreProperties>
</file>