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первой помощи при наружном кровотечении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распознать кровотечение и помочь до приезда взрослых?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Кровопотеря быстро ослабляет организм, поэтому при порезе, падении или травме важно не растеряться, остановить кровь и вовремя вызвать помощь.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уметь действовать сразу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 чаще бывает при поверхностных ссадинах и порезах. Кровь выступает медленно, и при небольшой ране её нередко удаётся остановить простыми мерами.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 узнают по ярко-красной крови, которая выходит толчками. Оно опасно тем, что кровь теряется очень быстро, поэтому помощь нужна немедленно.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 кровотечение обычно темнее по цвету и течёт ровнее, без выраженных выбросов. При таком ранении потеря крови может быть значительной, если не действовать сразу.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наружного кровотечения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ОБЗР: классификация наружных кровотечений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внешний вид раны помогает быстро оценить срочность помощи.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 быстрее идёт кровь, тем выше риск и тем быстрее нужно действовать.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отличаются виды кровотечения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опасной кровопотери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ждать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слабость, жажда, головокружение или сонливость, состояние может быстро ухудшиться. В такой ситуации особенно важно сразу звать взрослых и не оставлять пострадавшего одного.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считаются быстро намокающая повязка, сильный поток крови и заметная бледность. Такие изменения показывают, что потеря крови продолжается и усиливается.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помощи при наружном кровотечении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до приезда взрослых или медиков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помощи нужно защитить руки от крови. Если есть возможность, используют перчатки; если их нет, берут чистую ткань, пакет или другую барьерную защиту.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рану рядом с осколками стекла, острыми краями металла или сломанными предметами. Любое неосторожное движение может усилить повреждение и кровотечение.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травмы опасно, сначала убирают риск для себя и пострадавшего. Помощь должна быть безопасной, иначе можно получить ещё одну травму вместо пользы.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помощника и пострадавшего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 и школьная аптечка первой помощи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стоит знать и уметь быстро найти в аптечке или подручных средствах.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помощи важнее всего средства, которые закрывают рану, фиксируют повязку и позволяют срочно вызвать помощь.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помогают при наружном кровотечении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рану кладут стерильную салфетку или чистую ткань. Затем её плотно прижимают рукой, чтобы уменьшить выход крови и не дать ране снова открыться.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ткань быстро промокла, сверху добавляют новый слой. Нижний слой не снимают, потому что вместе с ним можно сорвать начавшийся сгусток и усилить кровотечение.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считается самым первым и самым простым. Он помогает выиграть время до приезда взрослых или медиков и часто уже заметно уменьшает кровопотерю.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давление на рану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Давящая повязка и ее назначение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нужна, чтобы удержать салфетку на ране и усилить давление на повреждённые сосуды. Для этого бинт накладывают плотно и аккуратно, без лишних движений вокруг травмы.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должна помогать остановке крови, но не пережимать конечность слишком сильно. Если пальцы холодеют, синеют или немеют, повязку нужно проверить и сообщить взрослым.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при сильном кровотечении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используют только тогда, когда кровь течет очень сильно и прямое давление с давящей повязкой не помогают остановить кровопотерю.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накладывают выше раны на конечности, но не на сустав. Место должно быть хорошо видно, чтобы взрослые или медики сразу оценили время и положение.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наложения обязательно фиксируют время, потому что длительное пережатие опасно для тканей и может повредить руку или ногу.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Ослаблять или снимать жгут самостоятельно нельзя. До приезда помощи нужно следить за пострадавшим и не закрывать жгут одеждой.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качественная оценка по типам наружного кровотечения.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применяют не при каждой ране, а только при признаках массивной кровопотери, когда простые способы уже не справляются.
</a:t>
            </a:r>
            <a:pPr algn="l" indent="0" marL="0">
              <a:lnSpc>
                <a:spcPct val="15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 быстрее кровотечение, тем выше необходимость жгута; при поверхностных повреждениях обычно достаточно более простых мер.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жгут нужен особенно часто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снимать уже пропитанную повязку и делать резкие движения возле раны. Лучше добавить новый слой и действовать спокойно.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вынимать из раны стекло, металл или другие острые предметы: они могут дополнительно повредить сосуды и резко усилить кровотечение.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тратить время на поиск лекарств или лишние действия, если кровь идет быстро. Сначала нужно остановить кровотечение и вызвать помощь.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 при кровотечении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26875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 по первой помощи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способ применяют первым и что делает каждый следующий шаг помощи.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метод — быстрое и непрерывное давление на рану; остальные способы помогают, если кровотечение не уменьшается.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остановки крови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срочно вызывать 112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опасного наружного кровотечения и ухудшения состояния пострадавшего.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 по признакам кровопотери и шока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сочетании нескольких признаков шока пострадавшему нельзя оставаться без наблюдения, даже если кровотечение кажется уже меньшим.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проявляется сразу несколькими симптомами, поэтому важны быстрый вызов помощи и постоянный контроль состояния.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шока после кровопотери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слаб и кружится 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обычно укладывают, если это не мешает травме. Так ему легче ждать помощь, а риск падения и лишних движений уменьшается.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особенно внимательно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теряет сознание, ситуация становится опасной. Нужно продолжать наблюдение за дыханием и не оставлять его одного до приезда взрослых.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пострадавшего до приезда помощи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носовое кровотечение и кровь изо рта
</a:t>
            </a:r>
            <a:endParaRPr lang="en-US" sz="2255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носовом кровотечении голову слегка наклоняют вперед и мягко сжимают нос пальцами. Так кровь не стекает в горло и не мешает дыханию.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запрокидывать голову назад: это может привести к заглатыванию крови и кашлю. Спокойное положение помогает безопаснее дождаться помощи.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идет изо рта, нельзя давать еду или питье до осмотра взрослым или медиком. Это может помешать оценить состояние.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ситуациях важно сохранять спокойствие, следить за самочувствием и не делать резких движений, пока не станет ясно, насколько опасна травма.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 по первой помощи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вспомнить порядок действий и не пропустить важный шаг.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проста: сначала безопасность и вызов помощи, затем остановка крови и наблюдение за пострадавшим.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действий при наружном кровотечении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запомнить: действовать быстро и по порядку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наружном кровотечении решают первые минуты: защитить себя, прижать рану, при необходимости наложить повязку или жгут и сразу вызвать 112. Такой порядок реально спасает жизнь.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2026-05-21T00:48:20Z</dcterms:created>
  <dcterms:modified xsi:type="dcterms:W3CDTF">2026-05-21T00:48:20Z</dcterms:modified>
</cp:coreProperties>
</file>