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двигают тело, поддерживают осанку и регулируют работу органов. Изучим их строение и функции.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человека: значение и основные темы урока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мышц берет начало в трудах врача Галена. С развитием науки открыли разные типы мышечных волокон и молекулярные механизмы сокращения, что расширило понимание их работы.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мышц и современные открытия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волокна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состоит из удлинённых клеток—волокон, способных к сокращению под воздействием нервных импульсов. Скелетные волокна крупные и с поперечной исчерченностью, а гладкие и сердечные — без неё.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скелетных, гладких и сердечных волокон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содержит вставочные диски для распространения возбуждения. Ядра у скелетных волокон находятся по периферии, в гладких и сердечных — расположены по-разному.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мышечной ткани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мускулатура входит в состав внутренних органов и сосудов, работает без контроля сознания, регулируя важные процессы.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образует миокард — специализированную ткань, способную к непрерывной ритмичной работе без утомления.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обеспечивают сознательные движения и формируют костно-мышечный аппарат человека.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мышечных тканей: скелетная, гладкая, сердечная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сгибание руки в локтевом суставе и вращение предплечья. Важна для многих повседневных движений, включая поднятие и удержание предметов.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Двуглавая мышца плеча (бицепс)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на задней поверхности голени, обеспечивает сгибание стопы и помогает при ходьбе и беге, играя ключевую роль в поддержании равновесия.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Икроножная мышца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движениях плечевого пояса и поддержании осанки. Трапеция управляет движением головы, а широкая мышца разгибает и вращает руку.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Трапециевидная и широкая мышцы спины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скелетных мышц и их функции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образуют стенки внутренних органов и сосудов, сокращаясь медленно и длительно без сознательного контроля.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кровоток, продвижение пищи по пищеварительному тракту и изменяют диаметр зрачка, обеспечивая жизненно важные функции.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мускулатура и её роль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состоит из разветвлённых клеток с вставочными дисками, благодаря чему возбуждение быстро распространяется по всему миокарду.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Ритмичные сокращения обеспечиваются автоматией, позволяя сердцу работать без усталости на протяжении всей жизни человека.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сердечной мышцы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823324"/>
            <a:ext cx="5955300" cy="30811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 анатомии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типов мышц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отличия по расположению, управляемости, скорости сокращения и строению между тремя типами мышц.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мышц адаптирован для своей уникальной функции в организме.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467" y="2261850"/>
            <a:ext cx="262763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44446"/>
            <a:ext cx="276900" cy="31645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функции мышц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обеспечивают перемещение, поддерживают осанку и позволяют выражать эмоции с помощью мимики.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физической активности мышцы вырабатывают до 85% тепла, поддерживая постоянную температуру тела.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регулируют движение пищи и крови, обеспечивая нормальное функционирование внутренних систем.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Звукообразование и жевание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участвуют в процессе речи и жевательной функции, что важно для коммуникации и питания.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начинается с взаимодействия белков актина и миозина в мышечных волокнах, что приводит к укорочению клетки.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импульс вызывает выброс ионов кальция, которые активируют взаимодействие актиновых и миозиновых нитей.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необходим для обеспечения энергией данного процесса, обеспечивая движение и разъединение молекул белков.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работает механизм, позволяющий мышцам быстро и эффективно сокращаться при различных нагрузках.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механизм мышечного сокращения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мышечной силы особенно заметен в период полового созревания, обусловленный гормональными изменениями и увеличением мышечной массы.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демонстрируют более выраженный рост силы с пиковой активностью в 14–16 лет, отражая половые различия в развитии.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физиологии подростков, 2022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мышечной силы у подростков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полового созревания гормоны стимулируют рост мышечных волокон, увеличивая их количество и размер. Это способствует развитию силы и выносливости подростка.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Гормональное влияние во время полового созревания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активизируют рост новых мышечных структур, особенно при достаточном питании, включая белки и витамины. Это ускоряет восстановление и развитие мышц.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физических нагрузок и питания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мышечных волокон у подростков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575" y="1389337"/>
            <a:ext cx="5385900" cy="48020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9875" y="1799700"/>
            <a:ext cx="5145300" cy="16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необходим для синтеза новых мышечных волокон и восстановления тканей после физических нагрузок. Подросткам рекомендуется потреблять 1,2–1,5 г белка на килограмм массы тела в сутки.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79875" y="4287215"/>
            <a:ext cx="4929000" cy="14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белка включают мясо, молочные продукты, яйца и бобовые. Недостаток белка ведёт к замедлению роста мышц и снижению выносливости в период развития.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белка и питания в развитии мышц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физических упражнений на мышцы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спортом увеличивают толщину и силу мышечных волокон, усиливают обмен веществ и кровоток, поддерживая здоровье мышечной системы.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и движение: стимуляторы роста мышц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видам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развития разных групп мышц полезно сочетать аэробные (бег, плавание) и силовые тренировки (отжимания, подтягивания), что повышает общую выносливость и силу.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массы мышц сосредоточена в ногах — это объясняет их ключевую роль в движении и поддержании равновесия.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мышечная масса ног требует активного развития и регулярных нагрузок для поддержания здоровья и функциональности.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анатомии человека, 2021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мышечной массы у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использует до 20% энергии организма в покое, значительно повышая энергетические потребности даже при отдыхе.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усиливают обмен веществ в мышцах, помогая эффективно сжигать калории и снижать риск ожирения у подростков.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активно сжигают глюкозу и жиры, что ускоряет общий метаболизм и способствует поддержанию здорового веса.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мышц на обмен веществ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восстановления мышечных волокон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восстановления после нагрузки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Растяжения и ушибы – частые травмы мышц при неправильной нагрузке, требующие своевременного лечения для предотвращения осложнений.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Миозиты и дистрофии вызывают ухудшение мышечной функции, а длительное обездвиживание ведёт к быстрой потере мышечной массы.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здоровья важно аккуратно заниматься спортом, соблюдать режим отдыха и при первых симптомах обращаться к врачу.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и заболевания мышечной системы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мускулатура улучшает общую физическую выносливость, позволяя дольше выполнять активные нагрузки без усталости.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мышцы поддерживают правильную осанку, снижая риск развития плоскостопия и сколиоза в период роста.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снижают вероятность хронических заболеваний костно-мышечной системы и укрепляют иммунитет.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Сбалансированная физическая активность формирует привычку к здоровому образу жизни, поддерживая тело и дух подростка.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мышц на выносливость и здоровье подростков
</a:t>
            </a:r>
            <a:endParaRPr lang="en-US" sz="28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мышечной системы помогает подросткам бережно относиться к здоровью, выбирать эффективные тренировки и поддерживать активный образ жизни для долгосрочного благополучия.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знаний о мышцах для подростков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2026-05-09T06:18:31Z</dcterms:created>
  <dcterms:modified xsi:type="dcterms:W3CDTF">2026-05-09T06:18:31Z</dcterms:modified>
</cp:coreProperties>
</file>