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как неклеточная форма жизни: ключевые аспекты и роль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неклеточные организмы, влияющие на жизнь и науку.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Д.И. Ивановский и М.В. Бейеринк выявили вирусы как непрозрачных инфекционных агентов, не видимых в микроскоп. Сегодня вирусы распространены повсюду — в океанах, атмосфере и живых организмах всех типов.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вирусов и их глобальное распространение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строения вирусов и их размеры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Неклеточная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обладают клеточным строением, состоя из генетического материала и защитного белкового капсида. Отсутствие метаболизма исключает самостоятельное существование вне клетки.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вирусов: хищники микромира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одни из самых мелких биологических структур, достигающих всего 20–300 нанометров. Их размеры многократно меньше клеток бактерий и эукариотов, что подчеркивает их микро- и наномасштабную природу.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вируса является одно- или двуспиральный РНК или ДНК, окружённый капсидом. У некоторых вирусов есть дополнительно липидная оболочка, обеспечивающая взаимодействие с клеткой-хозяином.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93403"/>
            <a:ext cx="3848986" cy="242825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вирусов и клеточных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таблице показаны ключевые различия между неклеточными вирусами и клеточными организмами.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проявляют живые свойства только внутри клеток-хозяев.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11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содержат генетический материал в виде ДНК или РНК, который может быть одно- или двуцепочечным. Это фундаментальное различие влияет на биологию вирусов.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ДНК-вирусы включают герпесвирусы, вирус натуральной оспы и папилломавирусы, характеризуются стабильным геномом и определённым путём репликации.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РНК-вирусы, такие как коронавирусы (SARS, MERS, COVID-19), вирус гриппа и ретровирусы, обладают высокой изменчивостью, что усложняет борьбу с ними.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генома определяет стратегию размножения вируса, его устойчивость к внешним факторам и методы противодействия инфекциям.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вирусов и классификация по типу нуклеиновой кислоты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типы вирусов и их особенности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Икосаэдрическая симметрия вирусов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 икосаэдрической формой, например полиомиелита, имеют правильную многогранную структуру, что обеспечивает прочность и эффективную упаковку генетического материала.
</a:t>
            </a:r>
            <a:endParaRPr lang="en-US" sz="108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морфология бактериофагов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обладают уникальной архитектурой с «головой» для хранения ДНК и «хвостом» для проникновения в бактериальную клетку, что делает их эффективными вирусами бактерий.
</a:t>
            </a:r>
            <a:endParaRPr lang="en-US" sz="1062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форма и её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табачной мозаики отличаются спиральной структурой, позволяющей гибко адаптироваться к клеткам-хозяевам растений, что отражает их специализированные механизмы заражения.
</a:t>
            </a:r>
            <a:endParaRPr lang="en-US" sz="11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основных стадий развития вируса в клетке-хозяине.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вируса: последовательность этапов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вирусов и их хозяева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видовое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выявили более 220 тысяч видов вирусов, включая новые и необычные формы, что подчеркивает масштаб и сложность вирусного мира.
</a:t>
            </a:r>
            <a:endParaRPr lang="en-US" sz="116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всех царств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поражают представителей всех биологических царств — от бактерий до животных и растений, отражая универсальность своих механизмов заражения и размножения.
</a:t>
            </a:r>
            <a:endParaRPr lang="en-US" sz="111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 генетические вариации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отличаются по строению, размеру и стратегии заражения, что влияет на их биологическую роль и взаимодействие с хозяевами.
</a:t>
            </a:r>
            <a:endParaRPr lang="en-US" sz="11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вирусы распространяются через укусы, биологические жидкости и воздушно-капельный путь, обеспечивая широкий спектр инфекций с различной степенью тяжести.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животных: пути передачи и хозяйственное значение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включают значительные убытки в сельском хозяйстве, подчеркивая важность контроля и профилактики вирусных заболеваний.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животных могут вызывать острые и хронические заболевания, приводя к снижению продуктивности и массовым гибелям скота.
</a:t>
            </a:r>
            <a:endParaRPr lang="en-US" sz="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табачной мозаики вызывает характерные пятна и деформации листьев, нарушая процесс фотосинтеза и снижая урожайность.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картофеля вызывают задержку роста и ухудшение качества клубней, влияя на продовольственную безопасность и экономику.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растений: примеры заболеваний и последствия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вирусов происходит через насекомых-переносчиков, таких как тли и цикадки, а также через заражённые семена и механические повреждения тканей.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Инфицированные растения теряют товарные качества, что приводит к значительным убыткам в растениеводстве и сложностям агрономического контроля.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человека вызывают широкий спектр заболеваний от лёгких простудных инфекций до смертельных болезней, влияя на различные органы и системы организма.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протекает остро и сезонно, вызывая эпидемии, в то время как ВИЧ медленно разрушает иммунитет, приводя к СПИДу и тяжёлым сопутствующим заболеваниям.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гепатита (A, B, C) вызывают воспаление печени с возможным переходом в хроническую форму и развитием цирроза или рака печени.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COVID-19, вызванная SARS-CoV-2, продемонстрировала опасность быстро распространяющихся вирусных инфекций и их серьёзное влияние на здоровье и общество.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человека: патогенность, примеры и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и профилактики вирусных заболеваний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Противовирусные препараты: особенности и спектр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неэффективны против вирусов из-за отсутствия у них метаболизма. Используются специальные препараты, например ингибиторы обратной транскриптазы при ВИЧ и нейраминидазы для лечения гриппа, подавляющие репликацию вирусов.
</a:t>
            </a:r>
            <a:endParaRPr lang="en-US" sz="956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профилактики и санитария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борьбе с вирусами причисляют соблюдение гигиенических норм, применение средств индивидуальной защиты и системный мониторинг заболеваний, что значительно снижает риск инфекционных вспышек.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как ключ к профилактике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Вакцинопрофилактика снижает распространение вирусов. Примером служит полиомиелит – вакцинация сократила заболеваемость на 99%. Последние достижения включают мРНК-вакцины, разработанные для борьбы с COVID-19.
</a:t>
            </a:r>
            <a:endParaRPr lang="en-US" sz="10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вакцинации и достижения в борьбе с вирусами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формирование иммунитета, предотвращая распространение вирусных заболеваний. Используются разные типы вакцин: инактивированные, ослабленные и рекомбинантные, каждый обеспечивает защиту с помощью специфического иммунного ответа.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массовой иммунизации удалось значительно снизить заболеваемость такими болезнями, как корь и полиомиелит. Вакцины против гриппа и COVID-19 помогают предотвращать тяжелые случаи и массовые эпидемии.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вирусов на общество и систему здравоохранения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 — пандемия гриппа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вспышка «испанки» привела к гибели свыше 50 миллионов человек, оказав огромное влияние на здравоохранение и социальные структуры по всему миру.
</a:t>
            </a:r>
            <a:endParaRPr lang="en-US" sz="1314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 — формирование систем вакцинации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Повсеместное введение вакцин и мониторинг заболеваний позволили значительно снизить распространение вирусных инфекций и предотвращать эпидемии.
</a:t>
            </a:r>
            <a:endParaRPr lang="en-US" sz="1278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 — пандемия COVID-19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нового коронавируса привело к введению карантинных мер, изменению экономической и социальной жизни и значительной нагрузке на системы здравоохранения.
</a:t>
            </a:r>
            <a:endParaRPr lang="en-US" sz="1313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развитие биомониторинга и реагирования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современные технологии наблюдения и быстрого реагирования на новые вирусные угрозы, обеспечивая защиту населения и укрепление общественного здоровья.
</a:t>
            </a:r>
            <a:endParaRPr lang="en-US" sz="11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генной инженерии и науках о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CRISPR и 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частицы применяются для внедрения CRISPR-систем в геном организма, открывая возможности для коррекции генетических нарушений и терапии онкологических заболеваний.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вирусных векторов в генотерапии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такие как аденовирусы и ретровирусы, применяются для доставки генов в клетки, что позволяет лечить наследственные болезни, включая тяжелый комбинированный иммунодефицит (SCID).
</a:t>
            </a:r>
            <a:endParaRPr lang="en-US" sz="1021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исследовании клеточных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модели помогают изучать механизмы регуляции генов и взаимодействия между генетическим материалом и клеточными структурами, углубляя знания о биологических системах.
</a:t>
            </a:r>
            <a:endParaRPr lang="en-US" sz="10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Бактериофаги: биологическое и прикладное значение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Фаготерапия как альтернатива антибиотикам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бактериофагов для лечения устойчивых инфекций, таких как Pseudomonas aeruginosa и Staphylococcus aureus, доказывает свою эффективность, что особенно важно в эпоху антибиотикорезистентности.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бактериофагов в 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используются для контроля бактериальных загрязнений в пищевой промышленности, повышая безопасность продуктов и снижая риски передачи инфекций.
</a:t>
            </a:r>
            <a:endParaRPr lang="en-US" sz="1147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с помощью бактериофагов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Фаги применяются для быстрой идентификации патогенных бактерий, что ускоряет постановку диагноза и способствует выбору оптимальной терапии.
</a:t>
            </a:r>
            <a:endParaRPr lang="en-US" sz="1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позволяет визуализировать вирусные частицы с высоким разрешением, изучая их морфологию и структуру, что важно для классификации и идентификации вирусов.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вирусов на клеточных линиях обеспечивает получение достаточного количества вирусных частиц для исследований и тестирования антивирусных препаратов.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и диагностики вирусов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методы, включая ПЦР и секвенирование, используются для точной диагностики и изучения генетического материала вирусов, выявляя мутации и патогенные штаммы.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Иммунологические тесты, такие как ИФА, выявляют антитела в организме, что позволяет определить стадию инфекции и эффективность вакцинации.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вирусов остаётся предметом научных дебатов: гипотезы включают предбиологическую форму и эволюцию из клеточных элементов, что влияет на понимание их роли в биосфере.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участвуют в горизонтальном переносе генов, способствуя эволюционным процессам и генетической изменчивости различных организмов, что открывает новые горизонты для биологических исследований.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вирусных патогенов вследствие мутаций и перехода между видами требует разработки новых вакцин и стратегий биозащиты для предотвращения возможных эпидемий.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вирусологии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практическое значение изучения вирусов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вирусов расширяет понимание фундаментальных биологических процессов, включая происхождение жизни, генетическую изменчивость и обмен информации между организмами.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 способствует развитию медицинских технологий, улучшая методы диагностики, лечения инфекций и инновации в генной терапии, формируя перспективы биомедицинских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вирусов в науке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уникальные биологические объекты, формирующие фундамент для современных биотехнологий и медицины. Их изучение критично для укрепления здоровья и развития научных подходов к борьбе с инфекциями.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2026-05-10T07:18:02Z</dcterms:created>
  <dcterms:modified xsi:type="dcterms:W3CDTF">2026-05-10T07:18:02Z</dcterms:modified>
</cp:coreProperties>
</file>