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Малощетинковые черви: значение для природы и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— важные участники почвенных экосистем и круговорота веществ.
</a:t>
            </a:r>
            <a:endParaRPr lang="en-US" sz="2797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и изучения малощетинковых червей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Малощетинковые описан в XIX веке. Знаменитый исследователь Чарльз Дарвин показал, как дождевые черви улучшают почву. Их изучают до сих пор, чтобы понять экологическую роль и поведение этих кольчатых червей.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— обитатель почв Европы и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Lumbricus terrestris — крупный вид, длиной до 30 см. Он активно разрыхляет почву, создавая ходы и улучшая доступ кислорода и влаги к растениям.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Илистый червь Tubifex tubifex в пресных водоёмах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Tubifex tubifex живёт в иле на дне чистых озёр и рек. Он способен переносить обилие органики и служит пищей для многих видов рыб.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класса Малощетинковые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делится на семейства: Lumbricidae — дождевые черви, распространённые в почвах; Enchytraeidae — мелкие почвенные черви; Tubificidae — обитают в пресной воде, преимущественно в илах.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родов включают разнообразие видов, отличающихся щетинками, средой обитания и размножением.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систематики базируются на количестве щетинок, сегментации тела и особенностях репродукции каждого вида.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группы малощетинковых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размеры малощетинковых червей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 и назначение щетинок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состоит из множества повторяющихся сегментов, каждый несёт пару щетинок, которые помогают фиксироваться в грунте и передвигаться. Эта структура характерна для всех представителей класса.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Размерный диапазон малощетинковых из нескольких сантиметров до трёх метров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достигают длины от 1 до 30 см, однако некоторые виды, особенно в тропиках, могут быть до 3 метров длиной, что необычно для этого класса.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 механизмы передвижения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малощетинковых тонкая и выделяет слизь, предотвращающую высыхание и облегчающую движение в почве.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мощных щетинок в каждом сегменте помогает плотно закрепляться в субстрате при передвижении.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кольцевого и продольного типа создают волнообразные движения тела вперёд, обеспечивая эффективный галтельный ход.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этих адаптаций позволяет неглубоким видам червей быстро ориентироваться и перемещаться в разнообразных почвенных условиях.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через отделы пищеварительной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поступает в ротовое отверстие, затем проходит через глотку и пищевод. Зоб служит временным хранилищем, а желудок и кишечник обеспечивают переваривание и всасывание питательных веществ.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кишечника для эффективного усвоения пищи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длинный и покрыт железами, выделяющими ферменты. Они расщепляют органический материал, обеспечивая организм необходимой энергией и веществами.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строение: пищеварительная система малощетинковых
</a:t>
            </a:r>
            <a:endParaRPr lang="en-US" sz="2039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проходит через влажную кожу, которая постоянно выделяет слизь для поддержания функции дыхания.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замкнутая и включает спинной и брюшной сосуды, обеспечивающие циркуляцию крови по всему телу.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содержит гемоглобин — красный пигмент, позволяющий эффективно транспортировать кислород к тканям.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 малощетинковых червей
</a:t>
            </a:r>
            <a:endParaRPr lang="en-US" sz="2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органы чувств малощетинковых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Надглоточный ганглий выполняет функции мозга, управляющего движением. Брюшная нервная цепочка с ганглиями в каждом сегменте регулирует локальные реакции и координацию.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их роль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чувствуют свет, влажность и химические вещества окружающей среды. Это помогает им избегать опасных условий и искать пищу, обеспечивая выживание в различных биотопах.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системы и размножение малощетинковых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гермафродиты — имеют одновременно мужские и женские половые органы.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обычно перекрестное, происходит обмен сперматозоидами между партнёрами.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спаривания формируется кокон, в котором развиваются яйца, что обеспечивает надёжное развитие потомства.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малощетинковых отсутствует личиночная стадия — молодые черви появляются полностью сформированными.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124094"/>
            <a:ext cx="5182677" cy="20540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малощетинковые, многощетинковые и пиявки
</a:t>
            </a:r>
            <a:endParaRPr lang="en-US" sz="1913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характеристик трёх подклассов кольчатых червей по строению, среде обитания и особенностям адаптации.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и образе жизни отражают приспособления к конкретным условиям среды и роли в экосистемах.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Толковая энциклопедия биологии, 2019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встречаются в различных типах почв — от лугов до лесов и огородов. Они также населяют пресные водоёмы, адаптируясь к влажности и доступу органики.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распространение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черви распространены по всему миру, за исключением Антарктиды. Они доминируют среди беспозвоночных в почве, влияя на биогеохимические процессы на разных континентах.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биотопы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453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благоприятными биотопами считаются плодородные почвы с умеренной влажностью, богатые органическим веществом, где черви активно участвуют в круговороте питательных веществ.
</a:t>
            </a:r>
            <a:endParaRPr lang="en-US" sz="1086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обитания и глобальное распространение малощетинковых
</a:t>
            </a:r>
            <a:endParaRPr lang="en-US" sz="2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в разложении органики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черви питаются разлагающимися остатками растений и микроорганизмами, перерабатывая детрит и способствуя его разложению и минерализации в почве.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 через пищеварительный тракт, они измельчают органику, повышая доступность питательных веществ для растений и стимулируя активность почвенных микроорганизмов.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их деятельности почва обогащается элементами и становится более плодородной, что важно для поддержания здоровья экосистем и сельскохозяйственных культур.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численности дождевых червей улучшает структуру почвы, способствуя лучшей аэрации и удержанию влаги.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увеличение биомассы червей ведёт к значительному росту урожайности за счёт улучшения почвенных свойств.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дождевых червей на плодородие и урожайность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Soil Biology Journal, 2021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и другие малощетинковые черви служат пищей для птиц, ежей, земноводных и рыб, играя важную роль в пищевых сетях экосистем.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кишечнике обитает симбиотическая микрофлора, которая помогает эффективно расщеплять сложные органические соединения и поддерживать пищеварение.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способны подавлять развитие вредных микроорганизмов в почве, снижая распространение патогенов и способствуя здоровью почвенного сообщества.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малощетинковых с другими организмами
</a:t>
            </a:r>
            <a:endParaRPr lang="en-US" sz="2396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малощетинковых червей для человека
</a:t>
            </a:r>
            <a:endParaRPr lang="en-US" sz="213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Биогумус и компостирование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широко применяются для производства биогумуса — органического удобрения, обогащающего почву и улучшающего её структуру. Компостирование с их участием ускоряет разложение органики.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и корм для рыб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применяются в биологической очистке сточных вод, удаляя загрязнения. Также их используют как белковый корм в аквариумистике и рыболовстве.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изучают регенеративные способности червей, процессы пищеварения и влияние загрязнителей на экосистемы, что помогает в экотоксикологии и охране окружающей среды.
</a:t>
            </a:r>
            <a:endParaRPr lang="en-US" sz="10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химических пестицидов и гербицидов негативно влияет на популяции червей, снижая их жизнеспособность и активность в почве.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и уплотнение почвы затрудняют передвижение и размножение червей, ухудшая условия для развития и размножения.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тяжёлыми металлами и промышленными отходами снижает количество и разнообразие малощетинковых, что угрожает экосистемной стабильности.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снижения численности и основные угрозы
</a:t>
            </a:r>
            <a:endParaRPr lang="en-US" sz="25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интересные факты о малощетинковых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способны регенерировать утраченные сегменты, что даёт им преимущества в борьбе с травмами и хищниками.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Lumbricus terrestris живёт от трёх до шести лет, что достаточно долго для беспозвоночных с таким образом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Tubifex tubifex может переносить долгие периоды низкого содержания кислорода, сворачиваясь в плотные клубки для выживания.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дождевые черви перерабатывают до 50 тонн почвы с одного гектара, активно влияя на её структуру и плодородие.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ловушки и промывание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специальные ловушки и промывка почвы для выявления видов и подсчёта численности червей в естественных условиях.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и наблюдения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эксперименты для исследования реакции червей на изменения в среде — свет, влажность и химические вещества, что помогает понять их экологическую 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исследование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червей и их органов под микроскопом позволяет определить видовую принадлежность и состояние здоровья особей.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малощетинковых червей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малощетинковых червей для биосферы и человека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Малощетинковые — ключевой элемент экосистем, поддерживающий плодородие и баланс природы. Их изучение помогает сохранить почвы и улучшить сельское хозяйство для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2026-05-08T20:29:12Z</dcterms:created>
  <dcterms:modified xsi:type="dcterms:W3CDTF">2026-05-08T20:29:12Z</dcterms:modified>
</cp:coreProperties>
</file>