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 всём, что мы теперь знаем о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читать, писать, спрашивать и точно выражать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говорим на русском дома, в школе и в книгах. Он помогает записывать мысли, понимать задания, замечать главное в тексте и писать аккуратно и без ошибок.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400438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21281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речи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требует аккуратности. Нужно следить за заглавными буквами, знаками препинания и тем, чтобы каждое слово было понятно без голоса.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9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мы говорим живо, слушаем собеседника и сразу отвечаем. Здесь особенно важны голос, паузы и доброжелательная интонация.
</a:t>
            </a:r>
            <a:endParaRPr lang="en-US" sz="147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узнать новое или уточнить непонятное. В устной речи его слышно по интонации, а в письменной — по вопросительному знаку.
</a:t>
            </a:r>
            <a:endParaRPr lang="en-US" sz="1460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поздравление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поздравление делают речь вежливой и тёплой. Такие высказывания учат думать о других и выбирать слова по ситуации.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передаёт важную информацию без лишних слов. В нём особенно ценятся ясность, точность и порядок мыслей.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всегда связан одной темой. Он отвечает на вопрос, о чём говорится в нескольких предложениях. Без этой связи текст распадается, как пазл без нужной детали.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нём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показывает, ради чего текст написан. Сначала идёт начало, потом основная часть, а затем конец. Тогда читать легко, а смысл не теряется.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мысль, поэтому его начинают с заглавной буквы. В конце ставят точку, вопросительный или восклицательный знак — по смыслу.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цели высказывания предложения бывают повествовательные, вопросительные и побудительные. Одни сообщают, другие спрашивают, а третьи просят, советуют или призывают.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не случайно. Они помогают друг другу по смыслу и по форме, чтобы мысль звучала понятно и правильно.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предложение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всё легко можно назвать по именам: парта, тетрадь, кошка, дождь. Такие слова отвечают на вопросы кто? и что? Они помогают увидеть мир как набор знакомых вещей, людей и явлений.
</a:t>
            </a:r>
            <a:endParaRPr lang="en-US" sz="96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называет предмет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слова будто оживают: бежит, рисуют, смеётся, летит. Они отвечают на вопросы что делает? что делают? и рассказывают, что происходит прямо сейчас или обычно.
</a:t>
            </a:r>
            <a:endParaRPr lang="en-US" sz="100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показывает действие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одного названия мало, и нужно добавить краску: красный мяч, тихий голос, высокий дом. Слова-признаки отвечают на вопросы какой? какая? какое? какие? и делают речь точной, яркой и живой.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описывает признак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действовать, если в слове есть сомнительная буква.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при письме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и буква не всегда совпадают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буква не всегда обозначает один звук. Иногда одна буква помогает услышать сразу два звука, особенно в начале слова или после гласной.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ведут себя по-разному. В словах ель, поёт и маяк они показывают, что звучание может быть сложнее, чем запись.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имеет собственного звука. Зато он подсказывает, что предыдущий согласный надо произносить мягко, как в словах конь и соль.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мягкий знак ещё и разделяет звуки внутри слова. Тогда мы читаем внимательно, чтобы не перепутать звучание и правильно записать слово.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ударение неверно, слово может прозвучать смешно или стать непонятным. Поэтому трудные слова лучше запоминать и проверять по словарю.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обычно выделяется слог, который звучит сильнее остальных.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орфоэпии и школьный курс русского языка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буквы помогают по-разному. Одни тянутся голосом, другие создают шум или преграду, поэтому вместе они строят звучную и точную речь.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буквы стоят в строгом порядке. Он нужен, чтобы быстро находить слова в словарях, списках и классном журнале, не теряя терпения.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 порядок букв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перенос слов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делится на слоги по количеству гласных звуков. Сколько гласных слышим, столько слогов обычно и находим.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Считаем гласные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простых словах слоги легко услышать: дом, ма-ма, ма-ши-на, а-во-бус. Так слово становится удобнее читать и писать.
</a:t>
            </a:r>
            <a:endParaRPr lang="en-US" sz="1186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Произносим по частям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слово делят по слогам. Одну букву нельзя оставлять на строке отдельно, даже если очень хочется.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Переносим по слогам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ь, ъ и й не переносят отдельно от предыдущей буквы. Они остаются рядом, чтобы слово выглядело и читалось правильно.
</a:t>
            </a:r>
            <a:endParaRPr lang="en-US" sz="1117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Помним особые буквы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знак по смыслу предложения: сообщение, вопрос или сильное чувство.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знак в конце предложения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помогают понимать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слова и помогает увидеть, что слова связаны между собой. По корню легко узнать родство слов: лес, лесник, лесной.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часто образует новое слово. Она меняет смысл, поэтому пришёл, зашёл и ушёл уже не означают одно и то же.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 окончание тоже важны: они помогают образовывать слова и менять их форму. Если разбирать слово по частям, писать становится внимательнее и точнее.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54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родственные слова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есть одна важная общая часть — корень. Он помогает понять, что слова связаны по смыслу, как вода, водный и подводный.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можно собрать в небольшую семью. В ней легко заметить похожее значение и не перепутать их с просто похожими словами.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корне есть сомнительная буква, помогает однокоренное проверочное слово. В нём нужный звук слышится яснее и подсказывает правильное написание.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ошибок и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подбирать родственные слова, письмо становится точнее. Так легче заметить лишние совпадения и не принять чужое слово за «своего родственника».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8" y="808856"/>
            <a:ext cx="8580300" cy="19188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750" y="3899600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предметы, людей, животных и явления. Они отвечают на вопросы кто? что? и помогают назвать всё, что нас окружает.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717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815150" y="3899625"/>
            <a:ext cx="3857100" cy="9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действие, а прилагательные — признак предмета. Вместе они делают речь живой: кот бежит, а кот пушистый и смешной.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50500" y="235275"/>
            <a:ext cx="8643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кто? что? что делает? какой?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4815150" y="3055700"/>
            <a:ext cx="3857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прилагательные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спроси себя: это имя или важное название? Если да, смело ставь большую букву. Она работает как вежливый знак внимания.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именах и названиях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нужна и в названиях городов, рек, улиц, праздников. Москва, Волга и День знаний начинаются именно так — уважительно и по правилу.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заглавной буквы пишут имена, фамилии, отчества и клички животных. Так сразу видно, что перед нами особое название, а не обычное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порядка букв помогает быстро искать трудные слова и проверять их написание. Это особенно полезно, когда слово нельзя уверенно написать по слуху.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стоят в алфавите, и по этому порядку слова в словаре находят быстрее.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и орфографический словарь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 чём текст, и выделить его начало, середину и конец. Тогда пересказ не рассыпается, как конструктор без инструкции.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важно сохранить смысл и порядок событий, но не добавлять лишнего. Так рассказ получается ясным, аккуратным и почти как настоящий маленький спектакль.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выписать опорные слова и короткие фразы. Они напоминают, что произошло сначала, потом и чем всё закончилось.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красиво и точно пересказывать текст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внимательный третьеклассник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текст не по одной букве, а по смыслу, умеет находить тему и главную мысль и замечает, что важно, а что можно пропустить.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ставит точку, вопросительный или восклицательный знак в конце предложения, а ещё проверяет знакомые орфограммы и не боится трудных мест в слове.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различает звуки и буквы, делит слова на слоги, переносит их по правилам и пишет имена, клички и названия с заглавной буквы.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подбирает родственные слова, узнаёт части речи и пользуется словарём. Это уже очень солидный набор умений для настоящего знатока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наш надёжный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читать, писать, думать и говорить точнее. Чем внимательнее мы замечаем слова, звуки и правила, тем увереннее чувствуем себя в учёбе и в жизни.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2026-05-22T01:21:12Z</dcterms:created>
  <dcterms:modified xsi:type="dcterms:W3CDTF">2026-05-22T01:21:12Z</dcterms:modified>
</cp:coreProperties>
</file>