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«Два Мороза»: русская народная сказка о труде и стойкости
</a:t>
            </a:r>
            <a:endParaRPr lang="en-US" sz="3028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Мороза испытывают купца и крестьянина: кто выдержит холод лучше, тот докажет силу характера.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«Два Мороза» — устная народная сказка, существующая в разных вариантах. Это бытовая история с шуткой и резким противопоставлением героев. На уроке литературы в 5 классе важно понять: кто действует, как устроено испытание и какой вывод делает народ.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и место сказки в школьном чтении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сказки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действуют два Мороза — Красный нос и Синий нос. Они показаны как сильные и наблюдательные персонажи, которые проверяют людей на стойкость в трудных зимних условиях.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людей выделяются купец и крестьянин. Купец едет в санях и надеется прежде всего на комфорт, поэтому меньше полагается на себя и быстрее начинает сдавать позиции.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Крестьянин идёт пешком и держится бодро: ему помогает движение и привычка к труду. Благодаря этому он легче переносит холод и сохраняет собранность в дороге.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3346" y="1576525"/>
            <a:ext cx="3478309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Купец и крестьянин: сравнение героев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богатый внешний вид и удобство не гарантируют выносливости, а привычка к работе поддерживает человека в мороз.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внешний достаток не равен внутренней силе; важнее то, как человек справляется с трудностями.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сюжету сказки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разворачивается испытание Морозов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сказке: встреча → проверка → реакция героев → вывод о силе труда.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236"/>
            <a:ext cx="4367247" cy="22134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1293" y="1149150"/>
            <a:ext cx="4318616" cy="2243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Сани и лесная 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дорога в сказке звучит почти как музыка: скрип полозьев, снег под ногами и длинный путь между лесом и деревней. Такие детали усиливают правдоподобие испытания: мороз проверяет не слова, а действия.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5129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как испытатель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холод становится не просто погодой, а условием, в котором раскрывается характер. Пока одни полагаются на удобство, другие держатся за счёт движения и привычки к труду. Поэтому дорога превращается в экзамен на стойкость.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дорога в сказке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героям выдержать мороз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модель по событиям сказки, без числовых измерений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крестьянина рост выносливости напрямую связан с активностью: движение поддерживает тепло и настроение.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Визуальная картина показывает: закалка и настойчивость важнее внешнего тепла; комфорт без привычки к труду не спасает.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противопоставления героев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контраст купца и крестьянина нужен, чтобы сразу было видно: дело не в богатстве, а в том, как человек переносит трудности. Купец связан с достатком, но уступает морозу.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Крестьянин живёт трудом и привык к дороге и нагрузке. Поэтому испытание ощущается для него как привычная работа, а не как неожиданная беда.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оценка в сказке явно поддерживает человека труда: уважение заслуживает тот, кто умеет действовать и не теряет силы характера в испытаниях.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двух Морозов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Морозы в сказке — не просто угроза. Они проверяют характер героев: заставляют выбирать между жалобами и собранностью, между удобством и движением.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нос и Синий нос показаны как равные по «силе холода», но шутливы и заметны. Из-за этого испытание превращается в соревнование, а не в безмолвную катастрофу.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Морозов объединяет природную силу и народный юмор. Природное явление как будто получает человеческие черты и становится персонажем сюжета.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Сказочная условность помогает понять главное: холод — живой соперник, с которым можно справиться не уговорами, а стойкостью и привычкой к труду.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9662" y="1340425"/>
            <a:ext cx="2724675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сказки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художественных особенностей сказки (по структуре сюжета и речи героев)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выражают главную мысль: противопоставление характеров делает испытание понятным, а юмор — доступным.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приёмов ускоряет чтение, усиливает контраст и помогает младшим школьникам понимать мораль без прямого назидания.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Крестьянин как любимый герой народной сказки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Крестьянин в «Двух Морозах» показан сильным и смелым: он не жалуется на холод, терпеливо идёт дальше и умеет находить силы в обычном труде. Его характер держится на привычке к дороге.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сказке именно такой герой вызывает уважение, потому что опирается не на богатство, а на закалку, бодрость и разумное движение. Он воспринимает испытание как часть жизни, а не как наказание.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крестьянин выдерживает испытание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Причинно-следственная цепочка в сюжете (кратко), а также обратная логика для купца.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сказки по ходу сюжета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 развитию эпизодов сюжета (качественная шкала настроения).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тон спокойный: герои лишь собираются в путь. Затем испытание усиливает напряжение, а соревнование Морозов добавляет юмор и лёгкую иронию.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эмоции меняются вместе с испытанием: рост напряжения сменяется облегчением, когда трудолюбие и движение оказываются сильнее холода.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легко читается и запоминается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131075" y="109587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эпизоды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31075" y="283472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сменяют друг друга быстро: герои встречаются с Морозами, сразу начинается проверка, затем следует развязка. Поэтому текст удерживает внимание и читается без пауз.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323676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противопоставление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3676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Купец и крестьянин заданы контрастно: у одного — удобство и неподвижность, у другого — дорога и привычка к работе. Такая простота помогает следить за смыслом с первого чтения.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516250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испытание — мороз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516250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Вся сюжетная логика держится на одном ярком условии: холод проверяет характер. Из-за этого не нужно разбираться в множестве событий — достаточно понять итог испытания.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08851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выразительные образы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08851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и живые картины зимней дороги делают сказку узнаваемой. Выразительные образы Морозов и героев помогают запомнить главную мысль.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50162" y="1576525"/>
            <a:ext cx="2724675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сказки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раскрываются через поступки героев: чем они занимаются и как ведут себя на зимней дороге, тем яснее становится мораль.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тем складываются в одну идею: достоинство человека проявляется в труде, терпении и умении действовать, а не в достатке.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 смысловым линиям сказки «Два Мороза».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сказки с русской жизнью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дорога как повседневная реальность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опирается на жизненные условия старой русской жизни: зимой приходилось много ходить и ездить по дороге, преодолевая снег и мороз. Путь становился испытанием, требующим выносливости.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Сани, переходы и работа в любую погоду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случайны и детали быта: путь в санях, длительные переходы, необходимость быть в движении. В сказке показано, что труд и привычка к погодным трудностям помогают человеку держаться, а не сдаваться.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героев в сравнении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сравнение признаков по содержанию сказки (качественная оценка по сюжету).
</a:t>
            </a:r>
            <a:endParaRPr lang="en-US" sz="889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сравнения в том, что купец чаще полагается на комфорт, а крестьянин — на привычку действовать. Морозы выступают как испытатели, усиливая контраст.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различиях в быте итог одинаков: стойкость и готовность к труду дают преимущество, а внешнее тепло само по себе его не создаёт.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мудрость сказки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утверждает простую идею: движение, труд и терпение помогают человеку в трудных условиях. В зимнем сюжете это видно на том, кто активнее идёт и не теряет внутреннюю опору.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нравоучение не звучит сухо: всё объясняется через образы Морозов и испытание дорогой. Поэтому мысль запоминается легко и становится понятной младшим читателям.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мудрость здесь выражена без нападок на бедность: высмеивается не простота, а слабость духа и привычка ждать только удобства. Достоинство проявляется в умении работать и держаться достойно.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сюжет «Двух Морозов»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выводов, вытекающих из действий героев и результата их испытания холодом.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«Два Мороза» соединяет зимний колорит, юмор и понятную мораль: труд и выносливость важнее богатства. Сказка наглядно показывает, что внутренние качества определяют исход испытаний.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закалка сильнее удобства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2026-05-13T01:18:41Z</dcterms:created>
  <dcterms:modified xsi:type="dcterms:W3CDTF">2026-05-13T01:18:41Z</dcterms:modified>
</cp:coreProperties>
</file>