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материк, острова, природа и люди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самому изолированному региону Земли.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расположены между Индийским и Тихим океанами, в Южном и Восточном полушариях. Их удалённость от других материков определила особую природу, расселение людей и способы хозяйствования.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живёт по своим законам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регион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страны образуют наиболее известную часть региона. Австралия — материк и государство одновременно, а Новая Зеландия состоит из двух крупных островов и множества мелких островов.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области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Океанию входят Меланезия, Микронезия и Полинезия. Здесь расположены как крупные острова, так и маленькие атоллы, разбросанные на огромных расстояниях друг от 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островных стран особенно выделяются Папуа — Новая Гвинея, Новая Зеландия, Фиджи и Самоа. Они различаются размерами, численностью населения и уровнем хозяйственного развития.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есть материковые острова, вулканические острова и низкие коралловые атоллы. Такое разнообразие влияет на рельеф, почвы, растительность и возможности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сильно отличаются страны региона по размерам и числу жителей. На одном пространстве соседствуют огромные материковые территории и небольшие островные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резко лидирует по площади, а Папуа — Новая Гвинея заметно выделяется по населению среди островных стран.
</a:t>
            </a:r>
            <a:endParaRPr lang="en-US" sz="1319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округлённые значения на 2024 год.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территории региона по площади и населению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плато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материка занята равнинами и низкими плоскогорьями. Поэтому Австралия выглядит более ровной, чем многие другие материки, а крупные горные области здесь занимают меньшую площадь.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протянулся Большой Водораздельный хребет. Он влияет на распределение осадков, задерживает влажные воздушные массы и делает прибрежные районы более благоприятными для жизни и хозяйства.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 заняты пустынями: Большой Песчаной, Большой Викторией и Симпсоном. Здесь жарко, сухо и очень мало постоянных водных источников.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гора Австралии — Косцюшко, 2228 метров. Даже эта вершина невысока по сравнению с горами на других материках, что подчёркивает общий равнинный характер страны.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2844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материка меняется от севера к югу и от побережья к внутренним районам. Таблица показывает основные климатические пояса и их 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океана, тем суше климат. На севере больше дождей, а внутренние районы Австралии страдают от засушливости.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Австралии: от влажного севера к сухому центру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6734" y="1949450"/>
            <a:ext cx="333259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613" y="1949450"/>
            <a:ext cx="388803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Австралии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 — один из самых известных символов Австралии. Эти сумчатые хорошо приспособлены к открытому пространству и могут быстро перемещаться по сухим равнинам и редколесьям.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живёт на деревьях и питается листьями эвкалипта. Этот вид тесно связан с лесами восточной Австралии и сильно зависит от сохранения природных местообитаний.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и утконос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и утконос принадлежат к очень древней группе млекопитающих. Их необычный вид показывает, насколько своеобразно развивалась природа материка в условиях долгой изоляции.
</a:t>
            </a:r>
            <a:endParaRPr lang="en-US" sz="1318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распространены почти повсюду и хорошо переносят жару и недостаток влаги. Их листья и кора помогают растениям выживать в засушливом климате.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 — ещё одна характерная для Австралии группа растений. Они встречаются в разных природных зонах и часто образуют важную часть местных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Квинсленда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тянется вдоль северо-восточного побережья Австралии и хорошо виден даже из космоса. Его протяжённость превышает 2300 километров, что делает систему поистине гигантской.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Коралловая система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коралловый риф на планете. Он включает множество рифов, островов и мелководий, где живут тысячи видов рыб, моллюсков и других морских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служит убежищем для морских животных и помогает сохранять биологическое разнообразие. Кроме того, он ослабляет силу волн и защищает побережье от штормов.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привлекает туристов со всего мира и поддерживает местную экономику. Поэтому его сохранение важно не только для природы, но и для жителей побережья.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причинно-следственная связь между природными условиями островов и образом жизни населения.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островная природа Океании влияет на жизнь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города Австралии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сосредоточена на юго-востоке и юго-западе материка. Здесь климат мягче, больше рек и удобнее условия для жизни, транспорта и сельского хозяйства.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Мельбурн, Брисбен, Перт и Аделаида — главные городские центры страны. В них сосредоточены экономика, образование, культура и большая часть рабочих мест.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Канберра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выбрали не самый крупный город, а специально построенный центр между Сиднеем и Мельбурном. Так удалось избежать соперничества между двумя крупнейшими городами.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города связаны с океаном, торговлей и услугами. Они сочетают современную инфраструктуру, просторные районы и высокое качество городской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десятки народов, живущих на тысячах островов. Их культуры складывались по-разному, но везде заметна тесная связь с морем, путешествиями и жизнью в небольших прибрежных общинах.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английский и французский языки, но особенно важны местные языки народов Меланезии, Микронезии и Полинезии. Во многих странах несколько языков используются одновременно в быту и школе.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танцы, пение, резьба по дереву и орнаментальное украшение одежды и предметов быта. Эти формы искусства передают память о предках, обычаях и морских путешествиях.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островов тесно связана с океаном: он даёт пищу, помогает передвижению и остаётся важной частью верований и обрядов. Поэтому в традициях Океании так заметны лодки, волны и морские сюжеты.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культуры Океании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и сельхозпродукции особенно тесно связан с рынками стран Азии и поддерживает высокий доход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сырьевые отрасли и услуги; экономика Австралии опирается на ресурсы, торговлю и развитую инфраструктуру.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презентации; схематическая структура отраслей экономики Австралии.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Австралии: главные отрасли и экспорт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островных стран Океании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островных стран туризм — главный источник дохода. Пляжи, коралловые рифы и культурные праздники привлекают гостей, а вместе с ними развиваются гостиницы, перевозки и торговля.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морские перевозки особенно важны там, где земли мало, а острова удалены друг от друга. Океан даёт пищу, работу и связывает населённые пункты между собой.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небольших островах выращивают копру, бананы и сахарный тростник. Однако ограниченные площади, нехватка пресной воды и бедные почвы не позволяют быстро расширять производство.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рынки, удалённость от крупных стран и зависимость от погоды делают хозяйство островов неустойчивым. Поэтому многие государства Океании особенно нуждаются в помощи и внешней торговле.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6396" y="2728778"/>
            <a:ext cx="43112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трёх ведущих стран Австралии и Океании по ключевым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резко выделяется размерами, а Папуа — Новая Гвинея — численностью населения среди островных государств; Новая Зеландия сочетает умеренные размеры и развитое сельское хозяйство.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 справочные данные по странам региона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часто страдают от длительной засухи, из-за которой пересыхают водоёмы и страдают пастбища. В жаркий сезон риск лесных пожаров особенно велик, а огонь быстро распространяется по сухой растительности.
</a:t>
            </a:r>
            <a:endParaRPr lang="en-US" sz="107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над островами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циклоны приносят на острова Океании сильный ветер, ливни и разрушительные волны. Для небольших населённых пунктов это означает повреждённые дома, дороги и порты, а также перебои с водой и электричеством.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под угрозой моря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коралловые атоллы особенно уязвимы из-за повышения уровня океана. Даже обычный шторм может затопить берег, повредить посевы и сделать солёной пресную воду, от которой зависит жизнь людей.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напоминает о своей силе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приводит к экологическим проблемам и какие меры помогают их снизить.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нагрузки на природу к её защите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культурные символы Австралии и Океании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известен Оперным театром и мостом Харбор-Бридж. Это крупнейший город Австралии, где современная архитектура сочетается с портовой жизнью и узнаваемым образом страны.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 — столица Новой Зеландии и важный политический центр страны. Город расположен у берега, а его облик соединяет европейскую застройку, морскую атмосферу и близость к природе.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Сува — столица Фиджи и один из ключевых городов островной Океании. Здесь особенно заметно сочетание местных традиций, тихоокеанского образа жизни и современной административной роли.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Порт-Морсби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Порт-Морсби — столица Папуа — Новой Гвинеи и главный городской центр страны. Он показывает, как в Океании развиваются столицы на берегу океана, сохраняя связь с местной культурой.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 сочетают города, горы, пляжи и культурные центры, поэтому интересны и для отдыха, и для знакомства с природой.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привлекают природные объекты и крупные города; туризм поддерживает экономику, но требует бережного отношения к хрупким ландшафтам.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презентации; схематическая оценка популярных туристических направлений региона.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Австралии и Океании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и Океания важны для мира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помогла сохранить редкие растения и животных, которых нет больше нигде на Земле. Поэтому регион особенно ценен для науки, охраны природы и изучения эволюции.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Океании расположены на огромном пространстве Тихого океана и связаны морскими маршрутами. Эти пути важны для перевозок, общения между странами и понимания роли океана в жизни людей.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обладает крупными запасами сырья, а островные страны используют морские ресурсы, землю и леса. Это делает регион заметным участником мировой торговли и хозяйства.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показывает, как важно беречь природу и разумно использовать ресурсы. Для многих стран мира опыт Австралии и Океании полезен при решении экологических и климатических проблем.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мир, где природа особенно хрупка и особенно удивительна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океан, климат и изоляция формируют жизнь людей, хозяйство и природу. Этот регион ценен своей уникальностью и требует особенно бережного отношения.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2026-06-02T15:22:11Z</dcterms:created>
  <dcterms:modified xsi:type="dcterms:W3CDTF">2026-06-02T15:22:11Z</dcterms:modified>
</cp:coreProperties>
</file>