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живые существа, встречающиеся практически везде вокруг нас.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Бактерии как живые организмы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бактерий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миллиарды лет назад, бактерии были впервые замечены Антони ван Левенгуком в XVII веке. С тех пор микробиология изучает их строение и роль в природе и организме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бактерий: формы и размеры
</a:t>
            </a:r>
            <a:endParaRPr lang="en-US" sz="301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шаровидными (кокки), палочковидными (бациллы), изогнутыми (вибрионы) и спиралевидными (спириллы). Каждая форма отражает их адаптацию к среде и функции.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микроскопических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бактерий варьируется от 0,2 до 10 микрометров — настолько малы, что увидеть их без микроскопа невозможно, но их влияние огромно.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морфологии в 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бактерий помогают учёным классифицировать их и понимать свойства, что важно для диагностики и медицины.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76397"/>
            <a:ext cx="700800" cy="622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0064" y="1451264"/>
            <a:ext cx="546975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бактериальной клетки
</a:t>
            </a:r>
            <a:endParaRPr lang="en-US" sz="2828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защиту и форму, состоит из пептидогликана и отличает бактерии от других клеток.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 ДНК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клетки, содержащая генетический материал, не окружён ядром.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синтеза белка, необходимых для жизнедеятельности бактерии.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капсула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для движения и защиты бактерий от иммунной системы и внешних угроз.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Барьер, контролирующий поступление веществ и передачу сигналов внутрь клетки.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64642"/>
            <a:ext cx="3709500" cy="11292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бактерий и вирусов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 размеру, строению и способам размножения между бактериями и вирусами.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самостоятельные организмы, вирусы зависят от клетки-хозяина.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бактерий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создают органику из неорганических веществ, используя свет или химические реакции, тогда как гетеротрофы разлагают готовые органические вещества.
</a:t>
            </a:r>
            <a:endParaRPr lang="en-US" sz="128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обычно делятся пополам, быстро увеличивая численность при благоприятных условиях одним простым процессом — бинарным делением.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бактерии используют кислород для дыхания, а анаэробные обходятся без него, используя альтернативные процессы получения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размножения бактерий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ускоряют деление: каждые 20–30 минут клеточная численность удваивается.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размножаются, что обеспечивает их приспособленность и воздействие на окружающую среду.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разложении органических остатков, возвращая питательные вещества в почву и поддерживая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бактерии, живущие на корнях растений, снабжают их доступным азотом, что способствует росту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формированию перегноя, улучшая плодородие и структуру почвы для других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болезни, например стрептококки — ангину, сальмонеллы — пищевые отравления. Они неприятны, но их изучение помогает бороться с инфекциями.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и полезные бактерии
</a:t>
            </a:r>
            <a:endParaRPr lang="en-US" sz="282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Лактобациллы помогают производить йогурты, а бифидобактерии улучшают пищеварение, поддерживая здоровье кишечника.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убивают или останавливают рост бактерий, эффективно помогая при бактериальных инфекциях.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 частое использование антибиотиков ведёт к появлению устойчивых штаммов бактерий.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штаммы MRSA — устойчивые к многим антибиотикам и опасные для здоровья.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применение антибиотиков и новые исследования важны для сохранения их эффективности.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антибиотики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антибиотиков на популяции бактерий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резистентности связан с чрезмерным применением антибиотиков и недостаточным контролем их использования в медицине и животноводстве.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быструю экспансию устойчивых штаммов, что требует строгой политики рационального использования антибиотиков.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центр по контролю инфекций, 2024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быту и на теле человека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и слизистых человека обитает разнообразная микробиота, включающая миллиарды бактерий, которые защищают от патогенов и поддерживают иммунитет.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бактерии способствуют расщеплению пищи, синтезируют витамин B12 и витамин K, что необходимо для обмена веществ и здоровья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бактериальной клетки
</a:t>
            </a:r>
            <a:endParaRPr lang="en-US" sz="232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бактерии по учебнику микробиологии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для синтеза лекарственных веществ, включая инсулин и антибиотики, обеспечивая эффективное лечение различных заболеваний.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в очистке сточных вод и производстве биотоплива, способствуя устойчивому развитию и снижению загрязнения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с участием бактерий позволяют создавать модифицированные организмы для фармацевтики и сельского хозяйства, расширяя возможности науки.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Биотехнологическое значение бактерий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2718"/>
            <a:ext cx="4231200" cy="20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применения бактерий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ключевые виды бактерий и сферы их промышленного применения.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разнообразны и незаменимы в разных отраслях промышленности, способствуя инновациям и экологической безопасности.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микробиологии,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 — покорители горячих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обитают при температурах до 80°C, демонстрируя уникальную устойчивость. Их ферменты используются в биотехнологиях для процессов, требующих высокой температуры.
</a:t>
            </a:r>
            <a:endParaRPr lang="en-US" sz="166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Психрофилы — ледяные выживальщики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Антарктиде и холодных морях, они выдерживают низкие температуры, помогая расщеплять органику даже в условиях вечной мерзлоты.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— бактерии соли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предпочитают насыщенные солевые растворы и применяются в биотехнологии для производства биополимеров и изучения стрессоустойчивости.
</a:t>
            </a:r>
            <a:endParaRPr lang="en-US" sz="17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светового микроскопа позволяет изучать форму и подвижность бактерий, а электронный микроскоп открывает детали внутренней структуры клеток.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бактерий
</a:t>
            </a:r>
            <a:endParaRPr lang="en-US" sz="302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Посевы на питательные среды позволяют выявлять видовую принадлежность и количественно оценивать бактериальные популяции.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такие как ПЦР и секвенирование, помогают точно идентифицировать бактерии и исследовать генетические особенности.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устойчивость окружающей среды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применения биоремедиации для очистки нефтяных загрязнений микроорганизмами на повреждённых территориях.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бактерий, способных разлагать тяжёлые металлы и сложные химические соединения в почвах.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бактерий для деградации пластика и восстановления экосистем после экологических катастроф.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нанобиотехнологий для улучшения эффективности бактериальных систем очистки окружающей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бактериях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бактерий на планете превышает совокупную массу всех животных и растений, что подчёркивает их глобальное биологическое значение.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например дейнопокусоры, способны поглощать радиацию, а ацидобактерии выживают в экстремально кислом окружении, демонстрируя невероятную адаптивность.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бактерий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поддерживают биосферу, участвуя в важных процессах и технологиях. Их изучение и применение способствует медицине, промышленности и сохранению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2026-05-08T14:13:44Z</dcterms:created>
  <dcterms:modified xsi:type="dcterms:W3CDTF">2026-05-08T14:13:44Z</dcterms:modified>
</cp:coreProperties>
</file>