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56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соли: ключ к здоровью человека и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719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соли необходимы для работы мышц, костей и нервной системы.
</a:t>
            </a:r>
            <a:endParaRPr lang="en-US" sz="3056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соли — это незаменимые вещества, которые входят во все живые клетки и поддерживают жизненные процессы, такие как рост, обмен веществ и целостность тканей.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минеральные соли и почему они важны?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является основой костей и зубов, способствует свертыванию крови и мышечным сокращениям.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Натрий и калий регулируют водный баланс, участвуют в передаче нервных импульсов и обеспечивают работоспособность мышц.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Магний активирует более 300 ферментов, поддерживает синтез белков и правильное сокращение мышц.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 входит в состав костей, зубов и АТФ — основного источника энергии для клеток.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минеральные соли и их функции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269" y="2664798"/>
            <a:ext cx="4019570" cy="18527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668" y="2664798"/>
            <a:ext cx="4019570" cy="185277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2613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Костная структура — хранилище минералов
</a:t>
            </a:r>
            <a:pPr algn="l" indent="0" marL="0">
              <a:lnSpc>
                <a:spcPct val="100000"/>
              </a:lnSpc>
              <a:buNone/>
            </a:pPr>
            <a:r>
              <a:rPr lang="en-US" sz="49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99% кальция и значительная часть фосфора сосредоточены в костях и зубах, обеспечивая их твердость и прочность. Эти минералы постоянно обновляются в процессе обмена веществ.
</a:t>
            </a:r>
            <a:endParaRPr lang="en-US" sz="1396" dirty="0"/>
          </a:p>
        </p:txBody>
      </p:sp>
      <p:sp>
        <p:nvSpPr>
          <p:cNvPr id="9" name="Text 1"/>
          <p:cNvSpPr txBox="1"/>
          <p:nvPr/>
        </p:nvSpPr>
        <p:spPr>
          <a:xfrm>
            <a:off x="4820508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жидкостных сред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Натрий и калий находятся во внеклеточной и внутриклеточной жидкостях соответственно, регулируя баланс воды и участвуя в передачи электрических сигналов между клетками.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соли в теле человека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и укрепление скелета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и фосфор необходимы для построения костей, панцирей и скорлупы животных. Эти минералы обеспечивают структурную прочность и защиту тела.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жизненных функций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соли регулируют работу сердца, желудка и нервной системы, поддерживают устойчивость внутренней среды к внешним изменениям.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минеральных солей у животных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участвует в формировании костей, свертывании крови и сокращении мышц, обеспечивая нормальную работу организма.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кальция — молочные продукты, рыба с костями и зелёные листовые овощи, которые легко усваиваются организмом.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кальция может вызвать ломкость костей, судороги и замедление роста, что особенно важно для детей и подростков.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кальция и источники его получения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3023" y="2013314"/>
            <a:ext cx="305255" cy="3052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18045" y="2013314"/>
            <a:ext cx="209863" cy="3052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08119" y="2013314"/>
            <a:ext cx="267098" cy="3052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работы сердца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Калий регулирует сердечный ритм и сокращения мышц, способствует правильной работе нервных клеток.
</a:t>
            </a:r>
            <a:endParaRPr lang="en-US" sz="1322" dirty="0"/>
          </a:p>
        </p:txBody>
      </p:sp>
      <p:sp>
        <p:nvSpPr>
          <p:cNvPr id="13" name="Text 2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баланс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Калий и натрий совместно удерживают баланс жидкости, обеспечивая питание и выведение продуктов обмена в клетках.
</a:t>
            </a:r>
            <a:endParaRPr lang="en-US" sz="1317" dirty="0"/>
          </a:p>
        </p:txBody>
      </p:sp>
      <p:sp>
        <p:nvSpPr>
          <p:cNvPr id="14" name="Text 3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в рационе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Овощи, фрукты и мясо обеспечивают калий, а натрий поступает также с поваренной солью, необходимой для здоровья.
</a:t>
            </a:r>
            <a:endParaRPr lang="en-US" sz="1369" dirty="0"/>
          </a:p>
        </p:txBody>
      </p:sp>
      <p:sp>
        <p:nvSpPr>
          <p:cNvPr id="15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Калий и натрий: жизненно необходимые элементы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300+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ферментов активируется с помощью магния для нормального обмена веществ и работы мышц.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Минздрав России, 2023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Магний играет ключевую роль в обменных процессах, участвует в синтезе белков и контролирует мышечные сокращения.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63"/>
            <a:ext cx="3331800" cy="27558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 входит в состав костей и зубов, обеспечивая их прочность и развитие организма в целом.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26418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является основным компонентом АТФ — молекулы, которая хранит и переносит энергию внутри клеток.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00" cy="7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Фосфор: строение и энергия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должен обеспечивать эти нормы для правильного роста и развития ребят.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потребление минеральных солей важно для поддержания здоровья и профилактики дефицита.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Роспотребнадзор, ВОЗ, 2023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Потребности в минеральных солях у детей 10-13 лет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114153"/>
            <a:ext cx="3848986" cy="1986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приведено содержание основных минеральных солей в 100 г различных продуктов. Молоко богато кальцием, картофель — калием, хлеб — магнием, говядина — железом, миндаль — кальцием и магнием. Разнообразное питание обеспечивает поступление нужных солей.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Разнообразный рацион – залог поступления всех необходимых минеральных солей для поддержания здоровья.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Российский институт питания, 2023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соли в распространённых пищевых продуктах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часто страдают от недостатка минеральных солей, так как растения содержат их мало, поэтому ищут солонцы или грызут минерализованные почвы для восполнения.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получают основные минеральные элементы через мясо добычи; потребность в дополнительных источниках у них значительно ниже по сравнению с травоядными.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Потребность в минеральных солях у травоядных и хищников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кальция вызывает рахит у детей, повышает ломкость костей и замедляет их рост, что негативно влияет на развитие организма.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калия приводит к слабости мышц, нарушению сердечного ритма и ухудшению общей жизнедеятельности организма.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магния вызывает тремор, быструю утомляемость и снижение аппетита; у животных это снижает продуктивность и вызывает болезни скелета.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дефицита минеральных солей для организма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24995" y="1921867"/>
            <a:ext cx="3093900" cy="25500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Избыточное потребление натрия часто ведёт к повышенному артериальному давлению и отёкам, что увеличивает риск сердечно-сосудистых заболеваний.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47714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Переизбыток кальция может провоцировать образование почечных камней, нарушая работу почек и общее самочувствие человека и животных.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опасен избыток минеральных солей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7555" y="2755985"/>
            <a:ext cx="3888890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здравоохранения РФ, 2023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дефицита и избытка минеральных солей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симптомы дефицита и переизбытка кальция, калия и магния в организме. Даже небольшие отклонения уровней солей представляют опасность для здоровья.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минеральных солей критически важен — как дефицит, так и избыток наносят вред организму.
</a:t>
            </a:r>
            <a:endParaRPr lang="en-US" sz="13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Дикие животные восполняют минеральные соли, лижут солонцы и минерализованные камни, что помогает поддерживать баланс в естественной среде.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Домашним животным и птицам в корм добавляют специальные соли и минеральные блоки, обеспечивая сбалансированное питание и здоровье.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получает минеральные соли через разнообразное питание, включая овощи, мясо, молочные продукты и злаки, что покрывает суточные потребности.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необходимости применяются витаминно-минеральные комплексы, которые помогают компенсировать дефицит минеральных веществ в организме.
</a:t>
            </a:r>
            <a:endParaRPr lang="en-US" sz="1079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и человек восполняют минеральные соли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4276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растениями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всасывают минеральные соли из почвы через корни, обеспечивая свое питание и создавая основу для пищевой цепи.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546232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животными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получают соли, поедая растения, а хищники — через мясо травоядных, что переносит минеральные вещества по цепям питания.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8188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в почву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организмов и разложения их остатков минеральные соли возвращаются в почву, обогащая её для следующего цикла.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890144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Закрытие цикла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Циркуляция минеральных веществ поддерживает экологическое равновесие и способствует здоровью всех живущих организмов.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соли и круговорот веществ в природе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минеральных солей в организме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пищи и воды до клеток и выведения: этапы транспорта минеральных солей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соли укрепляют кости и поддерживают мышцы детей и подростков, обеспечивая рост и выносливость в период интенсивного развития и обучения.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активных занятиях спортом соли теряются с потом, особенно кальций, калий и натрий, что требует повышенного поступления для восстановления баланса.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соли при физической активности и росте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соли — основа здоровья и жизнедеятельности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соли обеспечивают работу органов и систем, укрепляют кости и поддерживают нервную активность. Их сбалансированное поступление с пищей жизненно необходимо для здоровья человека и животных.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2026-05-08T08:01:01Z</dcterms:created>
  <dcterms:modified xsi:type="dcterms:W3CDTF">2026-05-08T08:01:01Z</dcterms:modified>
</cp:coreProperties>
</file>