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букву й и научимся слышать её в словах.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Й: маленькая буква с большой пользой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буква 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встречается нечасто, но без неё слова читались бы хуже. Она помогает услышать короткий звук [й’], не путать похожие слова и читать знакомые примеры без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8200" y="1295150"/>
            <a:ext cx="27075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буква 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и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очень похожа на букву и, но сверху у неё есть маленькая «шапочка». Именно она делает букву особенной и заметной в словах.
</a:t>
            </a:r>
            <a:endParaRPr lang="en-US" sz="1506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узнать в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печатном и письменном виде й выглядит аккуратно и просто. Если присмотреться, её форма сразу выделяется среди других букв и помогает не ошибиться при чтении.
</a:t>
            </a:r>
            <a:endParaRPr lang="en-US" sz="1288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заметная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не любит прятаться: в словах она легко замечается глазом. Даже в коротком слове одна «шапочка» может подсказать, что читать нужно по-особому.
</a:t>
            </a:r>
            <a:endParaRPr lang="en-US" sz="13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звук обозначает буква 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обозначает короткий мягкий согласный звук [й’]. Он звучит быстро, как лёгкий переход, и помогает словам не «спотыкаться» при чтении.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можно услышать в словах чай, май, лейка и йогурт. Он делает речь плавной, а слово — понятным и красивым на слух.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й отличается от 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обозначает гласный звук [и], который тянется ровно и долго. Буква й передаёт короткий согласный звук [й’], поэтому звучит иначе.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слова мир и мой, разница слышна сразу. В первом слове есть [и], а во втором слышится короткий скользящий звук [й’].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маленькая разница помогает правильно читать и писать слова. Стоит перепутать одну букву — и слово может зазвучать совсем по-другому.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начинаются с 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запоминающиеся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на букву й в русском языке немного, зато они легко запоминаются. Йод, йога и йогурт звучат необычно и сразу привлекают внимание.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слышится в самом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собственные названия, например Йошкар-Ола. В таких словах звук [й’] слышится первым, поэтому буква й стоит в самом начале.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гласную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майка и зайка сначала звучит гласный, а потом появляется короткий звук [й’].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стоит после гласной и помогает слогу звучать плавно, без резкой остановки.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читается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возникают знакомые слова: лейка, трамвай, зайка. Читать их становится легче и веселее.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середине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конце слова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как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край и строй буква й стоит в самом конце. Она показывает короткое и мягкое завершение слова, которое приятно слышится на слух.
</a:t>
            </a:r>
            <a:endParaRPr lang="en-US" sz="150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детских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герой и ручей нередко попадаются в стихах и рассказах. Они звучат ясно, поэтому детям легко их запомнить и прочитать без остановки.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рифме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строки буква й делает слово звонким и удобным для рифмы. Поэтому такие слова часто выбирают для песен, считалок и коротких стихов.
</a:t>
            </a:r>
            <a:endParaRPr lang="en-US" sz="15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букву й в слове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услышать звук [й’] и увидеть букву с «шапочкой».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буквы е, ё, ю, я часто обозначают два звука: [й] + гласный. Так начинается, например, слово ёж — звучит быстро и чётко.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юла и яма тоже слышится начало со звука [й’]. Буква й как будто помогает этим буквам «стартовать» с маленького разбега.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мягкого согласного эти буквы читаются иначе. Поэтому важно внимательно слушать слово целиком, а не торопиться с выбором буквы.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это удобная подсказка: если в начале слога слышится короткий [й’], значит, рядом работают буквы е, ё, ю или 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 рядом с буквами е, ё, ю, 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и чай — первые друзья буквы й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слове «май» буква й звучит легко и коротко, как быстрый шажок. Рядом с ней и «чай» становится узнаваемым и тёплым словом, которое хочется прочитать вслух ещё раз.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Зайка, который любит прыгать по строчкам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«зайка» помогает заметить букву й в середине слова. Она словно прячется между звуками и делает чтение плавным, а картинка с весёлым зайчонком сразу запоминается.
</a:t>
            </a:r>
            <a:endParaRPr lang="en-US" sz="138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и стройка: буква й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«трамвай» и «стройка» буква й слышится чётко и помогает дочитать слово до конца без спешки. Такие примеры удобно искать в учебнике, а потом узнавать их в стихах и загадках.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й, которые хорошо запоминаются
</a:t>
            </a:r>
            <a:endParaRPr lang="en-US" sz="2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произнеси слово вслух и прислушайся: если слышится длинный, спокойный звук [и], чаще нужна буква и, как в слове «мир».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короткий, быстрый и будто «скользит», это [й’]. Тогда выбирают букву й, например в словах «мой» и «чайный».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место звука в слове: после гласной или в конце слога буква й встречается особенно часто, поэтому её легко заметить.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слово ещё раз и сравни с примером: «лейка» и «синий» звучат по-разному. Такая проверка помогает писать без ошибок и читать увереннее.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й и 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букву 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аккуратного письма буквы й на уроке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именах и названиях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людей буква й помогает сохранить правильное звучание. В словах «Андрей» и «Сергей» она стоит в конце и делает имя знакомым, красивым и легко узнаваемым.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географических названиях буква й тоже встречается часто. Например, в словах «Йошкар-Ола» и «Байкал» она помогает правильно прочитать название и не перепутать его с похожим словом.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пишутся с большой буквы, поэтому й в них особенно заметна. Это напоминает, что одна маленькая буква нужна и в обычной речи, и в важных названиях.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стихах и считалках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й легко складываются в рифмы: май, чай, край, трамвай. Они звучат звонко, поэтому стихи получаются весёлыми и хорошо запоминаются на слух.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буква й помогает словам идти друг за другом плавно, будто вагончики в маленьком поезде. Рифма становится живой, а читать её хочется снова и снова.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— одна из букв русского алфавита. Она выглядит просто, но помогает точно передавать короткий звук [й’] и не путать похожие слова.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современном русском алфавите, и й входит в их число.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выбрать: й или 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звучанию слова и сравнению с известными примерами.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й важна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буквы й многие слова стали бы звучать неясно или смешивались бы с другими. Она помогает услышать разницу между похожими словами и прочитать их без спешки.
</a:t>
            </a:r>
            <a:endParaRPr lang="en-US" sz="1561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делает речь точнее: слушатель сразу понимает, какое слово произносит говорящий. Благодаря й русский язык сохраняет красивое и плавное звучание.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буква й встречается не так часто, в нужных словах она работает очень активно. Маленькая буква выполняет большую задачу и помогает не ошибаться.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 й в цепочке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читает слова, а ученики хлопают, когда слышат букву й. Так можно быстро заметить её в словах «майка», «чайка» и «герой», а потом проверить себя по картинке.
</a:t>
            </a:r>
            <a:endParaRPr lang="en-US" sz="1289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слов и не перепутай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полезно сравнивать похожие слова: «мой» — «мир», «синий» — «синее». Ребёнок слушает звучание, находит нужную букву и замечает, как одна маленькая деталь меняет слово.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весёлую рифму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слова с буквой й для коротких стихов: «май», «чай», «трамвай», «край». Получается звонкая рифма, которую легко произнести, запомнить и даже придумать к ней смешную картинку.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буквой 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похожа на и, но звучит по-своему: коротко и мягко. Она помогает читать, писать и узнавать знакомые слова без ошибок.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2026-05-21T20:47:53Z</dcterms:created>
  <dcterms:modified xsi:type="dcterms:W3CDTF">2026-05-21T20:47:53Z</dcterms:modified>
</cp:coreProperties>
</file>