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«Три пальмы» М.Ю. Лермонтова: философская легенда о красоте, неблагодарности и ответственности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1838 год. Поэма сталкивает красоту природы и жадность человека, раскрывая цену жестокого поступка.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«Три пальмы» написаны в период, когда Лермонтов особенно размышлял об одиночестве, судьбе и последствиях поступков. Восточный пейзаж, караван, пустыня и источник воды создают яркие образы и прячут нравственный вывод.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 «Трёх пальмах» и их смысле у Лермонтова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история с простым сюжетом: три пальмы, источник и путники, которые останавливаются в пустыне. За внешним действием прячутся вопросы о добре и зле, о цене равнодушия.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заставляет задуматься, как человек относится к миру вокруг: уважает ли он природу или воспринимает её как удобство. Ответственность показана как личный выбор, а не как случайность.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учит видеть последствия: разрушая то, что поддерживает жизнь, люди сами обрывают надежду. Так текст превращается в поучение о бережном отношении к жизни.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«Три пальмы» называют философской легендой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Пустыня: испытание без воды и тени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у Лермонтова — сухое и безжизненное пространство, где тяжело дышать и негде укрыться. Палящее солнце делает путь похожим на испытание, а тишина подчёркивает одиночество героев.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Оазис: редкая точка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Оазис с пальмами и водой выглядит как настоящее спасение: здесь появляется прохлада, тень и отдых. Высокие пальмы и сам источник превращают песчаное царство в островок надежды для каравана.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и оазис как главные образы текста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пальмы у источника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Пальмы растут у воды и живут спокойно. Они создают тень, украшают пустыню и делают её обитаемой.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гармонии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есть пальмы, воздух кажется легче, а пространство — более живым. В начале текста заметно, что человек ещё не вмешивается в этот мир.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Оазис как источник сил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даёт воду, а пальмы дарят прохладу. Пустыня перестаёт быть только угрозой и становится местом, где можно переждать жару.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пальм до появления людей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событий легенды: от появления путников до уничтожения пальм и ночного финала.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покоя к гибели: как рушится оазис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Путники приходят в оазис не как гости, которым нужно уважение, а как люди, думающие прежде всего о своём удобстве. Они пользуются водой и отдыхом, но не пытаются понять ценность дара.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поведение раскрывает неблагодарность: получив спасение от жары и усталости, они не берегут то, что сделало их путь возможным. В этом скрыт нравственный конфликт легенды.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им становится «не так удобно», они выбирают самый простой путь — разрушить то, что даёт прохладу. Их решение показывает жестокость, а не практичность.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путников становится причиной трагедии: гибель пальм уничтожает саму основу оазиса. Тем самым люди сами приближают тот исход, которого можно было избежать.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Путники и их поступок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три делает образ пальм цельным и хорошо запоминающимся. В легенде они означают красоту, достоинство и стойкость: пальмы не просто украшают пустыню, но поддерживают жизнь тенью и водой.
</a:t>
            </a:r>
            <a:endParaRPr lang="en-US" sz="14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гибель — знак того, что даже сильная и красивая природа может оказаться беззащитной перед человеческой жестокостью. Лермонтов показывает хрупкость добра, если к нему относятся равнодушно.
</a:t>
            </a:r>
            <a:endParaRPr lang="en-US" sz="146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трёх пальм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неблагодарности в произведении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Неблагодарность у Лермонтова связана с разрушением: человек берёт то, что помогает жить, и не бережёт. Дары природы превращаются для него лишь в удобный ресурс.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Путники пользуются водой и отдыхом, но не ценят их и не думают о последствиях. В результате добро, которое могло поддержать многих, исчезает прямо вокруг них.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звучит прямо: тот, кто берёт без благодарности, сам лишается того хорошего, что получил. Поэтому неблагодарность становится не только поступком, но и жизненным уроком.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усиливают впечатление: когда появляется огонь и шум действий, уходит прежняя тишина оазиса. Так читатель чувствует приближение беды.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резче противопоставления, тем яснее нравственный смысл: жестокость разрушает красоту и делает надежду недоступной. Природа отвечает тратой жизненной опоры.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тексту поэмы «Три пальмы» М.Ю. Лермонтова (категории противопоставлений выделены в ходе анализа содержания).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 в легенде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900827"/>
            <a:ext cx="542227" cy="4337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2458" y="1838326"/>
            <a:ext cx="419088" cy="5587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средства, которые использует Лермонтов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эпитеты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подбирает точные, «зрительные» определения: жара кажется давящей, оазис — живым и желанным. За счёт выразительных слов читатель быстро погружается в настроение и понимает, что здесь ценна каждая мелочь.
</a:t>
            </a:r>
            <a:endParaRPr lang="en-US" sz="1624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и вода в тексте ощущаются почти как действующие силы: природа не просто описана, а будто «дышит». Такой приём подчёркивает беззащитность оазиса перед человеческой жестокостью и равнодушием.
</a:t>
            </a:r>
            <a:endParaRPr lang="en-US" sz="1542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картин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образов построена на резком различии: спокойная красота оазиса противопоставлена огню и разрушению. Контраст делает финал сильнее, потому что трагедия становится не внезапной, а закономерной.
</a:t>
            </a:r>
            <a:endParaRPr lang="en-US" sz="1661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 ударная концовка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Короткие, собранные фразы усиливают напряжение и не дают «размыть» смысл. Финальные детали запоминаются особенно прочно: после разрушения остаются следы беды, и читатель ясно видит цену поступка.
</a:t>
            </a:r>
            <a:endParaRPr lang="en-US" sz="154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1786433"/>
            <a:ext cx="3848986" cy="257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раскрывается через набор выразительных образов: каждый из них работает и на смысл, и на развитие сюжета — от красоты до трагического разрушения.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образуют единую цепочку: жизнь (пальмы и источник) сменяется разрушением (огонь), а пустыня выступает испытанием, на фоне которого особенно заметна неблагодарность людей.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«Три пальмы» М.Ю. Лермонтова (образный анализ).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легенды и их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начинает с гармонии: вокруг источника ощущается покой, красота и благополучие. Пейзаж будто приглашает доверять миру, поэтому читатель заранее видит, что оазис — редкая и ценная жизнь.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человек: караван и путники нарушают естественное течение событий. Спокойная картина перестаёт быть безусловной — поступки людей начинают влиять на судьбу пальм и воды.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перелом происходит не из-за случайности, а из внутренней логики поступка: вместо бережности — срубание и использование. Тем самым разрушение становится моральным итогом неблагодарности, а не просто внешней бедой.
</a:t>
            </a:r>
            <a:endParaRPr lang="en-US" sz="1351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оставляет сильное эмоциональное послевкусие: остаются пепел и сухая земля. Композиция подводит к нравственному выводу — человек отвечает за последствия, и жестокость разрушает то, что спасало всех.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построена композиция произведения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как сказочное испытание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пустыня показана как пространство, где любой шаг ощущается по-настоящему трудным: вокруг — сухой жар и тишина. На этом фоне оазис кажется чудом. Такое «сказочное» ощущение рождают контрастные описания природы и пути.
</a:t>
            </a:r>
            <a:endParaRPr lang="en-US" sz="1240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Караван, ночь и далекий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40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каравана и ожидание движения создают ощущение дороги, где путники постоянно где-то «между». Ночь усиливает тайну происходящего: пока люди отдыхают, мир живёт своей тихой жизнью. Колорит поддерживает романтическое напряжение легенды.
</a:t>
            </a:r>
            <a:endParaRPr lang="en-US" sz="1139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колорит в поэме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1838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создаётся поучительная легенда, где важнее всего бережное отношение к жизни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создания произведения: 1838 год (сведения о творчестве М.Ю. Лермонтова).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оазиса обрывается из-за неблагодарности, поэтому смысл стихотворения особенно ясно звучит спустя время после его написания в 1838 году.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последовательно повышает эмоциональное давление: сначала читатель доверяет гармонии, затем понимает, что беда начинается с мелкого, но неправильного отношения к чужому благу.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финалу, тем отчётливее связь «поступок — последствия». График показывает: разрушение рождается постепенно и становится неизбежным в момент выбора путников.
</a:t>
            </a:r>
            <a:endParaRPr lang="en-US" sz="1351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Данные: последовательность эпизодов по поэме «Три пальмы» М.Ю. Лермонтова (качественная шкала настроения, авторская интерпретация).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текста по ходу сюжета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1838 — создание поэмы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складывается как размышление о судьбе поступка: красота может погибнуть из-за неблагодарности. В центре — нравственный выбор, который сильнее любых внешних обстоятельств.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2872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интереса к одиночеству и судьбе (1830-е годы)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нередко звучат мотивы одиночества и внутренней борьбы человека. В «Трёх пальмах» это проявляется в конфликте между природной гармонией и человеческой жестокостью.
</a:t>
            </a:r>
            <a:endParaRPr lang="en-US" sz="1389" dirty="0"/>
          </a:p>
        </p:txBody>
      </p:sp>
      <p:sp>
        <p:nvSpPr>
          <p:cNvPr id="9" name="Text 3"/>
          <p:cNvSpPr txBox="1"/>
          <p:nvPr/>
        </p:nvSpPr>
        <p:spPr>
          <a:xfrm>
            <a:off x="6526969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Поучительная форма истории в отличие от «чистой» лирики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читается как легенда: она убеждает примером. Природа здесь не фон, а носитель смысла, поэтому произведение связывается с лирическими темами, но отличается более ясным моральным выводом.
</a:t>
            </a:r>
            <a:endParaRPr lang="en-US" sz="1389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«Трёх пальм» с другими произведениями Лермонтова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небольшой и построен как понятная история: читатель легко следит за тем, как изменяется жизнь оазиса. Это помогает развивать умение понимать сюжет и выделять главное в событии.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яркие образы — пальмы, источник, пустыня — подсказывают смысл без сложных объяснений. Благодаря этому школьникам проще связать художественные детали с нравственными выводами.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замечать скрытую мысль: благодарность и бережное отношение к миру важны не «для красивых слов», а в поступках. Обсуждение поступка путников помогает формировать ответственность.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произведение важно изучать в 5 классе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6839" y="2728778"/>
            <a:ext cx="3290325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ключевые темы раскрываются в образах и какие выводы читатель делает из событий легенды.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образуют связку: когда человек относится к добру без уважения, природа лишается защиты, а ответственность проявляется в необратимых последствиях.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«Три пальмы» М.Ю. Лермонтова (тематический разбор).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поэмы и их смысл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52" y="506916"/>
            <a:ext cx="3952348" cy="412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25" y="676051"/>
            <a:ext cx="3746700" cy="3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легенды «Три пальмы»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«Три пальмы» напоминают: красота природы не вечна, если человек отвечает за свои действия неблагодарностью. Лермонтов призывает беречь жизнь, уважать труд и не разрушать то, что помогает жить.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2026-05-12T21:03:20Z</dcterms:created>
  <dcterms:modified xsi:type="dcterms:W3CDTF">2026-05-12T21:03:20Z</dcterms:modified>
</cp:coreProperties>
</file>