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Восточной Сибири: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заселяли и меняли Восточную Сибирь в XVII–XIX веках.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заселяли Восточную Сибирь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заселялась постепенно: по рекам приходили служилые люди, торговцы и переселенцы, а рядом продолжали жить коренные народы. Так возникали города, остроги и деревни.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до русских поселений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русских здесь жили якуты, буряты, эвенки, тофалары и другие народы. Каждый из них приспосабливался к суровому климату по-своему.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были охота, рыболовство, скотоводство и собирательство. Эти занятия помогали выживать там, где земледелие было возможно не везде.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передвигались вслед за сезонными ресурсами и пастбищами. Поэтому постоянных поселений было немного, а маршруты могли быть длинными.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сеть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стоянки появлялись там, где было удобно добывать пищу и вести обмен. Это делало расселение редким, но хорошо приспособленным к природе.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русские двигались на восток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Пушнина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Русских привлекали пушнина и торговля: в Сибири можно было добывать ценные товары и обменивать их на нужные вещи. Это делало путь на восток выгодным.
</a:t>
            </a:r>
            <a:endParaRPr lang="en-US" sz="789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Лена, Ангара и Енисей служили главными дорогами. По ним было легче двигаться, чем по лесам, горам и бездорожью.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пункты
</a:t>
            </a:r>
            <a:pPr algn="l" indent="0" marL="0">
              <a:lnSpc>
                <a:spcPct val="100000"/>
              </a:lnSpc>
              <a:buNone/>
            </a:pPr>
            <a:r>
              <a:rPr lang="en-US" sz="4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строили как укреплённые пункты для охраны и сбора ясака. Они помогали удерживать новые земли и обеспечивать дальнейшее продвижение.
</a:t>
            </a:r>
            <a:endParaRPr lang="en-US" sz="831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новым пунктом росло число людей, связанных со службой, перевозками и обменом. Так движение на восток превращалось в заселение территории.
</a:t>
            </a:r>
            <a:endParaRPr lang="en-US" sz="7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остроги превращались в 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укреплённый пункт становился центром жизни вокруг себя.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629" y="2783471"/>
            <a:ext cx="268065" cy="2680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619" y="2783471"/>
            <a:ext cx="268065" cy="2680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968" y="2791025"/>
            <a:ext cx="284576" cy="2529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4853" y="4483175"/>
            <a:ext cx="264243" cy="234882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9466" y="4494919"/>
            <a:ext cx="264243" cy="2113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составлял первые русские группы населения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707423" y="2151822"/>
            <a:ext cx="2112469" cy="461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и стрельцы первыми приходили в новые земли. Они строили укрепления, охраняли дороги и помогали удерживать порядок в далёких пунктах.
</a:t>
            </a:r>
            <a:endParaRPr lang="en-US" sz="812" dirty="0"/>
          </a:p>
        </p:txBody>
      </p:sp>
      <p:sp>
        <p:nvSpPr>
          <p:cNvPr id="16" name="Text 3"/>
          <p:cNvSpPr txBox="1"/>
          <p:nvPr/>
        </p:nvSpPr>
        <p:spPr>
          <a:xfrm>
            <a:off x="707422" y="1647567"/>
            <a:ext cx="2112469" cy="2900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
</a:t>
            </a:r>
            <a:endParaRPr lang="en-US" sz="1042" dirty="0"/>
          </a:p>
        </p:txBody>
      </p:sp>
      <p:sp>
        <p:nvSpPr>
          <p:cNvPr id="17" name="Text 4"/>
          <p:cNvSpPr txBox="1"/>
          <p:nvPr/>
        </p:nvSpPr>
        <p:spPr>
          <a:xfrm>
            <a:off x="3510413" y="2151822"/>
            <a:ext cx="2112469" cy="461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Воеводские люди занимались управлением и сбором ясакa. Без них острог не мог работать как административный центр.
</a:t>
            </a:r>
            <a:endParaRPr lang="en-US" sz="812" dirty="0"/>
          </a:p>
        </p:txBody>
      </p:sp>
      <p:sp>
        <p:nvSpPr>
          <p:cNvPr id="18" name="Text 5"/>
          <p:cNvSpPr txBox="1"/>
          <p:nvPr/>
        </p:nvSpPr>
        <p:spPr>
          <a:xfrm>
            <a:off x="3510411" y="1647567"/>
            <a:ext cx="2112469" cy="2900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1042" dirty="0"/>
          </a:p>
        </p:txBody>
      </p:sp>
      <p:sp>
        <p:nvSpPr>
          <p:cNvPr id="19" name="Text 6"/>
          <p:cNvSpPr txBox="1"/>
          <p:nvPr/>
        </p:nvSpPr>
        <p:spPr>
          <a:xfrm>
            <a:off x="6307018" y="2151822"/>
            <a:ext cx="2112469" cy="461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приносили в регион товары, деньги и связи с другими рынками. Их появление оживляло жизнь в острогах и городах.
</a:t>
            </a:r>
            <a:endParaRPr lang="en-US" sz="812" dirty="0"/>
          </a:p>
        </p:txBody>
      </p:sp>
      <p:sp>
        <p:nvSpPr>
          <p:cNvPr id="20" name="Text 7"/>
          <p:cNvSpPr txBox="1"/>
          <p:nvPr/>
        </p:nvSpPr>
        <p:spPr>
          <a:xfrm>
            <a:off x="6307017" y="1647567"/>
            <a:ext cx="2112469" cy="2900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
</a:t>
            </a:r>
            <a:endParaRPr lang="en-US" sz="1042" dirty="0"/>
          </a:p>
        </p:txBody>
      </p:sp>
      <p:sp>
        <p:nvSpPr>
          <p:cNvPr id="21" name="Text 8"/>
          <p:cNvSpPr txBox="1"/>
          <p:nvPr/>
        </p:nvSpPr>
        <p:spPr>
          <a:xfrm>
            <a:off x="1365136" y="4286592"/>
            <a:ext cx="2397500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делали всё необходимое для повседневной жизни: чинили инструменты, строили, ковали металл и обрабатывали дерево.
</a:t>
            </a:r>
            <a:endParaRPr lang="en-US" sz="826" dirty="0"/>
          </a:p>
        </p:txBody>
      </p:sp>
      <p:sp>
        <p:nvSpPr>
          <p:cNvPr id="22" name="Text 9"/>
          <p:cNvSpPr txBox="1"/>
          <p:nvPr/>
        </p:nvSpPr>
        <p:spPr>
          <a:xfrm>
            <a:off x="1365126" y="3773746"/>
            <a:ext cx="2765508" cy="341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5019749" y="4286592"/>
            <a:ext cx="2397500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обслуживавшие перевозки и склады, помогали доставлять продукты, оружие и сырьё. Без них дальние поселения было бы трудно снабжать.
</a:t>
            </a:r>
            <a:endParaRPr lang="en-US" sz="826" dirty="0"/>
          </a:p>
        </p:txBody>
      </p:sp>
      <p:sp>
        <p:nvSpPr>
          <p:cNvPr id="24" name="Text 11"/>
          <p:cNvSpPr txBox="1"/>
          <p:nvPr/>
        </p:nvSpPr>
        <p:spPr>
          <a:xfrm>
            <a:off x="5019738" y="3773746"/>
            <a:ext cx="2765508" cy="341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по собственной воле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возможностей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и отдельные люди отправлялись туда, где можно было получить землю, заняться промыслами или начать торговлю.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хозяйств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переселенцы оседали на новом месте, заводили хозяйство и строили дома. Так появлялись первые устойчивые деревни.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3674761" y="3637743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поселений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семьи закреплялись в регионе, население становилось более постоянным, а поселения — более прочными и многолюдными.
</a:t>
            </a:r>
            <a:endParaRPr lang="en-US" sz="10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по принуждению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Принудительное прибытие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Сибирь отправляли ссыльных и каторжных не по их выбору. Их труд использовали на тяжёлых работах в городах, рудниках и на строительстве.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закрепление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люди нередко пополняли население отдалённых мест, где не хватало рабочих рук. После окончания срока часть из них оставалась жить там.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путь заселения сопровождался лишениями, строгим надзором и тяжёлыми условиями. Он увеличивал численность населения, но не делал жизнь легче.
</a:t>
            </a:r>
            <a:endParaRPr lang="en-US" sz="1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складывалось население региона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заселялась не только русскими. Здесь жили коренные народы, которые сохраняли свои традиции и участвовали в жизни новых поселений.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 переселялись татары, украинцы, поляки и люди из других районов России. Они приносили свои привычки, навыки и говор.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торговых городах особенно заметно было смешение языков и занятий. Один и тот же рынок объединял людей с очень разным опытом.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складывалось многонациональное население, где рядом существовали разные обычаи и способы жизни. Это делало регион особенно разнообразным.
</a:t>
            </a:r>
            <a:endParaRPr lang="en-US" sz="8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97142"/>
            <a:ext cx="3321300" cy="11282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об устройстве русских поселений Восточной Сибири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поселениях Восточной Сибири рядом жили люди с разными обязанностями и образом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держались на сочетании защиты, торговли, сельского хозяйства и промыслов.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поселениях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тёплый сезон делал речные пути жизненно важными: по воде было проще доставлять людей и грузы, чем по суше.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Историко-географические описания Сибири; сведения о сезонной навигации по рекам Лена, Ангара и Енисей.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оставалась доступной навигация на многих сибирских реках.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месяцев
</a:t>
            </a:r>
            <a:endParaRPr lang="en-US" sz="7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ранних острогах служба и промысел требовали сильных взрослых мужчин; семейные переселенцы стали заметнее позже, когда поселения укрепились.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становилось поселение, тем больше в нём было семей и тем слабее становился перекос в сторону мужчин.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историческим описаниям состава ранних сибирских поселений; данные обобщены для учебной иллюстрации.
</a:t>
            </a:r>
            <a:endParaRPr lang="en-US" sz="1171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сначала преобладали мужчины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 веке новые болезни особенно тяжело били по небольшим и удалённым поселениям, где не хватало врачей, лекарств и 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Обобщающие исторические работы по демографии и эпидемиям в Сибири в XVII–XIX веках.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последствия эпидемий для населения были особенно заметны.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70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взаимодействовали культуры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на реках и ярмарках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ярмарках и в зимовьях обменивали пушнину, хлеб, рыбу и ремесленные изделия. Для многих жителей торговля была не только доходом, но и способом узнать соседей, договориться о путях и приспособиться к жизни в суровом крае.
</a:t>
            </a:r>
            <a:endParaRPr lang="en-US" sz="1025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 споры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местах русские, буряты, якуты и эвенки вместе пользовались дорогами, переправами и стоянками. В других возникали споры из-за земель и сбора ясака, поэтому рядом с сотрудничеством существовали и напряжённые отношения.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 быту и 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смешивались слова, одежда и привычки разных народов. Люди заимствовали удобные вещи и навыки, а религиозные и обрядовые традиции долго сохраняли отличие каждой группы.
</a:t>
            </a:r>
            <a:endParaRPr lang="en-US" sz="1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 заселении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стремилось закрепить власть на новых землях через налоги, ясак и службу. Для этого назначали воевод, чтобы они следили за порядком, сбором повинностей и работой острогов.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пункты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и гарнизоны защищали путь от нападений и помогали удерживать важные переправы. Пока укрепление оставалось действующим, рядом быстрее появлялись дворы, склады и новые жители.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центры и миссии не только учили основам веры, но и становились местом общения и письма. Школы постепенно расширяли круг людей, которые умели читать и служить в управлении.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налоги, повинности и службу государство связывало население региона с общими правилами страны. Это делало поселения более устойчивыми, хотя жизнь оставалась трудной и зависимой от расстояний.
</a:t>
            </a:r>
            <a:endParaRPr lang="en-US" sz="7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центры расселения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 вырос как главный торговый и административный центр. Его положение на путях к Байкалу и дальше по рекам помогло сосредоточить здесь купечество, управление и ремесло.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стал опорой на Лене и важным пунктом для движения на северо-восток. Здесь сосредоточивались служба, снабжение и связь между дальними районами.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Енисейск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Енисейск долго играл роль речного узла, через который проходили люди и грузы. Город связывал внутренние районы с путями по Енисею и соседними территориями.
</a:t>
            </a:r>
            <a:endParaRPr lang="en-US" sz="1009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Прибайкалье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Прибайкалье и бурятские земли были зоной тесного контакта кочевых и оседлых групп. Здесь особенно заметно переплетались торговля, обмен опытом и разные формы хозяйства.
</a:t>
            </a:r>
            <a:endParaRPr lang="en-US" sz="9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видно, что рост шёл неравномерно: сначала появлялись отдельные опорные пункты, а затем между ними возникала сеть более постоянных поселений.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постепенный переход от редких укреплённых пунктов к более устойчивой сети городов, слобод и деревень.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историческим описаниям этапов освоения Восточной Сибири; для учебной визуализации.
</a:t>
            </a:r>
            <a:endParaRPr lang="en-US" sz="1196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состав населения по этапам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2040358"/>
            <a:ext cx="4219800" cy="11480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и исторические источники по населению Восточной Сибири.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разным источникам можно восстановить не только число жителей, но и их занятия, расселение и хозяйственный уклад.
</a:t>
            </a:r>
            <a:pPr algn="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документы дополняют друг друга: одни показывают масштаб заселения, другие — повседневную жизнь и перемещения людей.
</a:t>
            </a:r>
            <a:endParaRPr lang="en-US" sz="1242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узнают о населении прошлого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итог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острога к поселению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начиналось с редких опорных пунктов у рек и переправ. Со временем вокруг них появлялись дворы, торговля и ремесло, а место временного укрепления превращалось в устойчивое поселение.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смешение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региона росло за счёт служилых людей, переселенцев, ссыльных и местных жителей. Поэтому в городах и слободах всё заметнее становился смешанный состав населения.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управление и торговля работали вместе. Именно они помогали соединить далёкие районы, закрепить новые центры и сделать жизнь в Восточной Сибири более постоянной.
</a:t>
            </a:r>
            <a:endParaRPr lang="en-US" sz="10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путь от редких острогов к живым городам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Восточной Сибири изменило не только карту, но и людей: выросла сеть поселений, усилилось смешение народов, а реки, торговля и государственная поддержка сделали заселение устойчивее.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2026-07-26T23:36:16Z</dcterms:created>
  <dcterms:modified xsi:type="dcterms:W3CDTF">2026-07-26T23:36:16Z</dcterms:modified>
</cp:coreProperties>
</file>