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популяции: ключевые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изменения численности и структур организмов в природе для понимания экосистем.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совокупность особей одного вида, длительно населяющих определённую территорию. Изучение началось с работ Дарвина, Леонтовича и Фишера, что дало основу для современной популяционной экологии и математического анализа.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популяции и этапы её изучения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— общее количество особей, определяющее масштаб популяции в конкретной среде обитания.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популяции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отражает число особей на единицу площади или объёма, влияя на взаимодействия между членами популяции.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и половая структура формируют демографический портрет, определяя потенциальный рост и размножение.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организация и генетическое разнообразие обеспечивают адаптацию и устойчивость к изменяющимся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факторы, влияющие на динамику популяций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пищи напрямую влияет на уровень выживания и размножения, определяя возможности роста популяции.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сезонные колебания регулируют циклы жизнедеятельности и миграционные процессы популяций.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с хищниками и паразитами ограничивают численность, формируя естественный отбор.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— охота, загрязнение и разрушение среды — заметно изменяет динамику и распределение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популяции аксолотля
</a:t>
            </a:r>
            <a:pPr algn="ctr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1998 по 2020 год численность аксолотля снижалась почти в 120 раз из-за урбанизации и загрязнения водных экосистем. Эти процессы препятствуют естественному размножению и выживанию вида.
</a:t>
            </a:r>
            <a:endParaRPr lang="en-US" sz="967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инвазивных видов и потери среды обитания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рыбы и потеря прудов снижали качество среды обитания аксолотля, усиливая конкуренцию и приводя к резкому сокращению численности, угрожая его сохранению.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аксолотля в Мехико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устойчивых поведенческих паттернов помогает регулировать взаимодействия внутри популяции, способствуя балансировке динамики.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ограничивает доступ к пище и пространству, снижая рождаемость и увеличивая смертность при высокой плотности населения.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Плотностная депрессия проявляется в снижении выживаемости и скорости роста, предотвращая чрезмерное превышение численности над экосистемной ёмкостью.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 численности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наблюдается при неограниченных ресурсах, в то время как логистический учитывает конечность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Логистическая модель адекватно описывает продолжительность роста с последующей стабилизацией численности на уровне ёмкости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vs логистический рост популяций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увеличивает численность и генетическое разнообразие, способствуя адаптивности и устойчивости к изменениям окружающей среды.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 в динамике популяций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обеспечивают расширение ареала, что важно для выживания при неблагоприятных климатических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снижает плотность, уменьшая внутреннюю конкуренцию и позволяя избежать истощения ресурсов.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и бабочки демонстрируют важность миграций для сезонной приспособляемости популяций в глобальном масштабе.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различные стратегии размножения у видов с учётом размера и образа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виды характеризуются высокой рождаемостью и смертностью, тогда как крупные — низкими значениями, отражая разные эволюционные стратегии.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МГПИ,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смертность разных видов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зайца-беляка и рыси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наблюдаются циклы роста и падения численности зайцев и их хищников — рыси. Пиковое увеличение зайцев сопровождается ростом численности рыси, затем их число снижается из-за уменьшения добычи.
</a:t>
            </a:r>
            <a:endParaRPr lang="en-US" sz="1076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паразитов в регуляции популяций
</a:t>
            </a:r>
            <a:pPr algn="ctr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снижает выживаемость и репродуктивность популяций, способствуя формированию устойчивости или переходу к новому динамическому балансу между организмами.
</a:t>
            </a:r>
            <a:endParaRPr lang="en-US" sz="11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хищников и паразитов на популяции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популяции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вымирание стеллеровой коровы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охота и разрушение среды обитания привели к полному исчезновению вида всего за 27 лет после открытия.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снижение численности амурского тигра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браконьерство уменьшили популяцию до критического уровня, начаты программы охраны и восстановления.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локальное исчезновение речной дельфины в Китае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гидротехнические сооружения вызвали резкое сокращение вида и угрозу исчезновения.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рост инвазивных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распространение чужеродных организмов меняет структуру экосистем и снижает численность коренных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взрыв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население увеличилось с 2 млрд в 1927 году до 8 млрд в 2022 году. Такая активная динамика связана с улучшением медицины и условий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динамики человеческой популяции: мировые тренды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удлинение средней продолжительности жизни, урбанизация и старение населения. Скорость роста снижается преимущественно в развитых странах.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миграции и экономических реформ заметно отражается на демографической динамике постсоветского периода.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населения в 1991 году сменился умеренным сокращением и стабилизацией, обусловленными социально-экономическими изменениями.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России: 1950–2020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Лотки–Вольтерры позволяют анализировать взаимодействия между хищниками и жертвами, прогнозируя циклы численности.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математического моделирования в динамике популяций
</a:t>
            </a:r>
            <a:endParaRPr lang="en-US" sz="2786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Вергулянского и Пирла–Рида помогают определять максимально устойчивую численность популяций в зависимости от ресурсов.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вычислительные методы учитывают случайные факторы и изменение среды, моделируют влияние инфекций и климатических изменений.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устойчивой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биологических и экологических процессов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 влияние биоритмов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мелких млекопитающих волны численности зависят от климатических изменений и сезонной доступности кормов.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Фотопериодизм и температурные циклы синхронизируют биоритмы, влияя на продолжительность размножения и выживаемость.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циклы экосистем регулируют динамику популяций, отражая взаимодействия между видами и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дикого тура в XVII веке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 из-за охоты и изменения климата привело к исчезновению вида в Европе. Это пример антропогенного влияния на природу.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зубров и европейских бобров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проекты по восстановлению среды обитания и контролю численности помогли восстановить популяции после почти полного исчезновения.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белого аиста и кавказского тура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охраняемых территорий и контроль браконьерства способствовали постепенному возврату этих видов в естественные экосистемы.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и восстановление популяций: реальные биологические примеры
</a:t>
            </a:r>
            <a:endParaRPr lang="en-US" sz="2783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выявлять исчезающие виды и оценивать угрозы, вызванные климатическими и антропогенными факторами.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исследований динамики популяций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Основываются планы по сохранению биоразнообразия и восстановлению нарушенных экосистем для поддержания устойчивости природы.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популяционных процессов помогает эффективно организовывать резервации и природоохранные мероприятия.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становятся фундаментом для экологического законодательства и международного сотрудничества в охране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инфекций и чужеродных видов усиливает конкуренцию и повышает угрозу вымирания.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изменяет ареалы и поведение видов, вызывая сдвиг биогеографических зон.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фрагментация среды приводят к изоляции популяций и риску потери генетического разнообразия.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популяций в условиях глобальных изменений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значение изучения динамики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изменения численности необходимо для устойчивого развития и сохранения природы. Современные методы позволят повысить эффективность охраны и перспективы экосистем по всему миру.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2026-05-10T00:11:55Z</dcterms:created>
  <dcterms:modified xsi:type="dcterms:W3CDTF">2026-05-10T00:11:55Z</dcterms:modified>
</cp:coreProperties>
</file>