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Двудольные: основные темы и важность в природе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строения, многообразия и роли двудольных растений в природе.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и значение двудольных во всем мире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двудольных началась с трудов Линнея, их семейства широко распространены в умеренных климатах и важны для экосистем, сельского хозяйства и человека.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Отличительные признаки двудольных растений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семядоли —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признаком двудольных является наличие двух семядолей в семени, которые питают зародыш при прорастании. Это отличает их от однодольных с одной семядолей.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и листва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обладают стержневой корневой системой и листьями с сетчатым жилкованием, что влияет на их питание и способность удерживать влагу.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цветков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двудольных разнообразны, часто состоят из нескольких частей с чётко выраженной симметрией, способствуют опылению насекомыми.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включают около 400 семейств с общей важной ролью в питании и сельском хозяйстве.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200 000
</a:t>
            </a:r>
            <a:endParaRPr lang="en-US" sz="713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входит в класс двудольных, составляя значительную часть растений на планете.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базы данных, 2024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семейства Крестоцветные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Четырёхлепестковые цветки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крестоцветных всегда имеют четыре лепестка, расположенных крест-накрест, что является основным признаком этого семейства.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плодов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часто представлены стручками или стручочками, которые раскрываются при созревании, помогая распространению семян.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виды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простые, зачастую с зубчатым краем, разнообразие видов насчитывает более трёх тысяч с множеством культурных растений.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распространённые представители Крестоцветных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Редька и редис — корнеплоды, полюбившиеся многим за сочность и острый вкус, выращиваются повсеместно.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Горчица и хрен применяются в качестве приправ и обладают сильным ароматом, также имеют лечебные свойства.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 — одна из самых известных овощных культур, широко используется в кулинарии и сохраняет большое значение в рационе.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Рапс — ценный источник растительного масла, промышленные посадки которого обеспечивают производство биотоплива и пищевых продуктов.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Крестоцветных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Чашелистики и лепестки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представлен четырьмя чашелистиками и четырьмя лепестками, формирующими характерный крестовидный узор, заметный при цветении.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Тычиночная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тычинок: четыре длинные и две короткие, что способствует эффективному опылению и развитию плодов.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и опыление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пестик отвечает за формирование завязи; цветы издают запах для привлечения насекомых-опылителей, повышая шансы размножения.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Крестоцветных в питании человека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занимают весомое место в рационе россиян благодаря разнообразию овощей и масел.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продукции указывает на важность семейства для здравого питания и экономики.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2022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 экологическая роль Крестоцветных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улучшают структуру почвы, уменьшая эрозию и сохраняя плодородие в севооборотах.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Масличные культуры на рынке занимают лидирующие позиции, поддерживая устойчивость сельского хозяйства.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для производства масел и кормов важно для пищевой и агропромышленной отраслей.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семян и прорастания Крестоцветных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мелкие, богаты маслами и белками, обеспечивая энергией зародыш при росте.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всхожести капусты позволяет успешно выращивать культуры при правильных условиях.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температура почвы являются критическими факторами для активного прорастания и развития.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грунта влияет на скорость роста и здоровье растений, что важно для эффективного земледелия.
</a:t>
            </a:r>
            <a:endParaRPr lang="en-US" sz="10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Розоцветные: характеристика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разнообразие Розоцветных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Розоцветные насчитывает более 3000 видов, от разных форм листьев до широкого разнообразия цветов. Простые и сложные листья выделяют их сред различных растений, объединённых общими чертами строения цветка.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с пятью лепестками и многочисленными тычинками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розоцветных обычно имеют пять лепестков и большое количество тычинок, что обеспечивает обильное образование пыльцы и привлекает насекомых-опылителей, способствуя размножению и поддержанию популяций.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семейства в природе и хозяйстве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Розоцветные включают декоративные виды, плодовые культуры и дикорастущие растения. Их значение разнообразно: от украшения садов до поставки питательных плодов и лекарственных средств.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0977" y="1564732"/>
            <a:ext cx="419738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0966" y="2401195"/>
            <a:ext cx="419738" cy="479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представители Розоцветных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яблоню, грушу и вишню, которые широко распространены и ценятся за свои плоды в умеренных широтах Европы и Азии.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Малина и боярышник образуют плотные заросли, служащие средой обитания для многих животных и источником съедобных ягод.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Клубника — пример травянистого представителя розоцветных, популярного растения с вкусными съедобными плодами.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Розоцветные распространены преимущественно в умеренных зонах Северного полушария: Европе, Азии и Северной Америке.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представителей Розоцветных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цветочных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розоцветных состоит из пяти чашелистиков и пятилепестковых венчиков, а также большого числа тычинок, обеспечивающих обильное опыление. Часто присутствует один или несколько пестиков.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плодов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зависимости от вида плоды варьируются от костянок, как у вишни и сливы, до яблок и сборных ягод, как у малины и клубники, что отражает богатство формы и функций.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строения цветка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строения цветков малины или яблони с подписями помогает понять внутреннюю архитектуру, выделяя чашелистики, лепестки, тычинки и пестики для визуального восприятия.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семейств: Крестоцветные и Розоцветные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семейств, методы опыления и их хозяйственное значение отражены в таблице для удобного сравнения и усвоения.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Семейства различаются структурой цветков и плодами, что влияет на их опыление и хозяйственную ценность.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ботанике, 2023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 их значение у Розоцветных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Розоцветные производят разнообразные плоды, включая яблоки, костянки и сборные ягоды, что обеспечивает пищевые ресурсы для людей и животных в природных экосистемах.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широко используются в питании, приготовлении консервированных продуктов, напитков и как сырьё для пищевой промышленности, что подчеркивает их экономическую важность.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человеческого потребления, плоды служат ключевой пищей для диких животных, поддерживая питание и биоразнообразие в садах и лесах.
</a:t>
            </a:r>
            <a:endParaRPr lang="en-US" sz="11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Розоцветных растений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 нектар как источник пищи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Розоцветные обеспечивают птиц и насекомых важными источниками питания — их плоды и нектар играют ключевую роль в питании и размножении многих видов.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укрытия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кустарники создают сложные экосистемы, предоставляя покрытие и места гнездования, что способствует устойчивости животных популяций.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биологическое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розоцветных способствует формированию устойчивых и разносторонних природных и культурных сообществ с богатой фауной и флорой.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Розоцветных для человека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продуктах из их плодов содержатся витамины и питательные вещества, используемые в пищевой и медицинской промышленности.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культур направлена на повышение урожайности и устойчивости к болезням, обеспечивая стабильные поставки продуктов.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Розоцветные — важнейшие поставщики плодов и ягод, таких как яблоки, груши, сливы и малина, являющиеся основой здорового рациона.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используются их декоративные и лекарственные свойства, способствуя широкому применению в хозяйстве и садоводстве.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культурных видов среди двудольных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Розоцветные и Крестоцветные занимают ведущие позиции по числу культурных видов, что подчеркивает их роль в сельском хозяйстве и садоводстве.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свидетельствуют, что эти семейства формируют основу разнообразных плодовоовощных систем в мире.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2021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двудольных и их семействах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3000 лет до н.э.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 одомашнена более 5000 лет назад и выращивалась в Древнем Египте и Риме как важный пищевой продукт.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3000 лет до н.э.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Китая обнаружены древнейшие образцы роз, возраст которых превышает 5000 лет и указывает на долгую историю культивирования.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век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Масло из рапса широко используется не только в пищевой промышленности, но и для производства экологичного биотоплива.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символизм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является символом плодородия и долголетия во многих культурах, отражая важность розоцветных в традициях и жизни человека.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двудольных и их ключевых семейств в природе и жизни человека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с семействами Крестоцветных и Розоцветных играют фундаментальную роль в экосистемах и обеспечивают питание и ресурсы, необходимые для человека и окружающей среды.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2026-05-08T14:13:34Z</dcterms:created>
  <dcterms:modified xsi:type="dcterms:W3CDTF">2026-05-08T14:13:34Z</dcterms:modified>
</cp:coreProperties>
</file>