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как писать слова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помогают писать слова точно и без ошибок.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многие слова выглядят не так, как звучат. Орфография помогает писать понятно, сохранять смысл и уверенно справляться с диктантами, изложениями и сочинениями.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орфография важна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орфография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отвечает на вопрос, как писать слова и их части без ошибок. Она помогает выбрать нужную букву в корне, приставке, суффиксе и окончании.
</a:t>
            </a:r>
            <a:endParaRPr lang="en-US" sz="1297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написания можно проверить ударением или изменением формы слова. Такой способ особенно полезен там, где буква слышится неясно или вызывает сомнение.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нельзя проверить обычным правилом. Их написание нужно запомнить или уточнить в словаре, чтобы не допускать случайных ошибок.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орфографии встречаются особые случаи, которые не подходят под общее правило. Такие слова требуют внимания и отдельного запоминания на практике.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орфограммы в 5 классе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в обычных словах, которые дети пишут каждый день.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риска — безударные гласные и парные согласные. Именно их стоит повторять чаще всего.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орфограмм для 5 класса; условное распределение для наглядности.
</a:t>
            </a:r>
            <a:endParaRPr lang="en-US" sz="13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гласная в корне часто слышится неясно, поэтому легко выбрать неверную букву. Чтобы не ошибиться, подбирают однокоренное слово, где нужный гласный находится под ударением.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корне слова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проверка не помогает, слово относят к непроверяемым и запоминают. Так пишутся, например, молоко, берёза, сапог: их написание нужно знать точно, а не угадывать на 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безударную гласную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проверке орфограммы в корне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на конце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оглушаются, и на слух можно ошибиться. Поэтому слова проверяют не по звучанию, а по изменённой форме, где согласный слышится отчётливо.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форму множественного числа или изменить слово так, чтобы после сомнительной согласной появился гласный. Тогда становится ясно, какая буква нужна на письме.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помнить пары б/п, в/ф, г/к, д/т, ж/ш, з/с. Именно в этих случаях звучание и написание чаще всего расходятся.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проверяются разные орфограммы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орфограммы есть свой способ проверки: по правилу, по форме слова или по словарю.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приём подходит не для всех случаев: способ проверки зависит от типа орфограммы.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языка, школьный курс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приставках на -з/-с зависят от следующего согласного.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выбирать правильный вариант в словах типа безвкусный, бесполезный, издалека и исписать. Правило работает одинаково в разных словах.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написания приставок на -з/-с в 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 при-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значения слова: приближение, присоединение, неполнота действия, близость, усиление или преувеличение.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определяется смыслом, а не звучанием. Поэтому важно сначала понять значение слова, а уже потом писать приставку.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приставок пре- и при- в русском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окончания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суффиксах часто путают буквы, потому что они меняют значение слова и его форму. В словах ключик, дружок, учитель важно внимательно выделять часть слова.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связать слова в предложении, поэтому их выбирают по числу, роду и падежу. Если определить форму слова точно, нужная буква становится понятной.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1477575"/>
            <a:ext cx="2576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показывает мягкость согласного или помогает правильно оформить слово. В словах день, семь, коньки она не обозначает звук, но влияет на чтение и написание.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37800" y="1477575"/>
            <a:ext cx="2576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ъ пишется после приставки перед е, ё, ю, я: подъезд, съёмка, объявление. Она не читается отдельно, но разделяет звуки и делает произношение точнее.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написания слова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определить: писать слово слитно, раздельно или через дефис, в зависимости от его состава и связи между частями.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написания слов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определить, из каких частей состоит слово, а затем выбрать соответствующий способ написания.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написания зависит от строения слова: предлог отделяется, приставка присоединяется, а некоторые модели требуют дефиса.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русской орфографии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именах и названиях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 и клички животных пишутся с заглавной буквы, потому что это собственные названия. Так в тексте сразу видно, о ком идёт речь.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заглавной буквы пишутся географические названия: города, реки, горы, страны. Например, Москва, Волга, Кавказ помогают точно назвать объект без путаницы.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оформляются названия праздников и памятных дней: День знаний, Новый год. Заглавная буква подчёркивает, что это особое название, а не обычное словосочетание.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конкретный единичный предмет, его нужно отличать от нарицательного слова. Заглавная буква помогает писать аккуратно и точно в любом 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люди часто сокращают слова, пропускают буквы и используют смайлы. Это удобно для общения, но не заменяет орфографические правила.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официальных текстах важна точность. Автокоррекция не замечает всех ошибок, поэтому каждое слово нужно проверять самостоятельно.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сокращения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 контрольная работа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школьники делают орфографические ошибки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появляются в словах с непроизносимыми или слабо слышимыми буквами, поэтому проверка должна быть не только быстрой, но и вдумчивой.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 тем, что звучание слова не совпадает с написанием. Значит, грамотность требует и знания правил, и внимательной самопроверки.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орфографии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слова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проверить орфограмму перед записью в тетради, диктанте или сочинении.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развивать орфографическую грамотность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расширяет словарный запас и помогает запоминать правильный вид слова в контексте.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правилами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просто читать правило, а находить к нему примеры и объяснять написание вслух.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упражнениях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диктанты, списывание без ошибок и разбор слов по составу закрепляют орфограммы на практике.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повторение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правило связывается с конкретным словом, тем прочнее оно запоминается и тем меньше ошибок повторяется.
</a:t>
            </a:r>
            <a:endParaRPr lang="en-US" sz="1304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помогает писать 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делает письмо понятным и надёжным: она помогает проверить слово по правилу, по форме или по словарю. Грамотность нужна каждому, кто хочет ясно выражать мысли.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2026-05-23T00:54:22Z</dcterms:created>
  <dcterms:modified xsi:type="dcterms:W3CDTF">2026-05-23T00:54:22Z</dcterms:modified>
</cp:coreProperties>
</file>