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отделов Водоросли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водные фотосинтетики: от микроскопических клеток до морских гигантов.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2433" y="967150"/>
            <a:ext cx="3272334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кто они и зачем их изучать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объединяют разные организмы, которые умеют фотосинтезировать. Они бывают одноклеточными, колониальными и многоклеточными, образуют фитопланктон и поддерживают жизнь многих водных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водорослей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в пресной воде и содержат хлорофилл, поэтому имеют ярко-зелёную окраску. Среди них есть и одноклеточные, и нитчатые, и более сложные формы.
</a:t>
            </a:r>
            <a:endParaRPr lang="en-US" sz="1359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преимущественно морские водоросли, особенно заметные в прибрежной зоне. Они образуют крупные слоевища и нередко становятся основой подводных зарослей, где укрываются многие животные.
</a:t>
            </a:r>
            <a:endParaRPr lang="en-US" sz="1198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обитают в морях и могут жить глубже других водорослей. Их окраска связана с особыми пигментами, которые помогают улавливать свет в толще воды.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распространены в водоёмах и входят в состав планктона. Их клетки защищены оболочкой с кремнезёмом, а сами водоросли играют важную роль в пищевых цепях.
</a:t>
            </a:r>
            <a:endParaRPr lang="en-US" sz="13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живут не только в воде, но и там, где есть тонкая плёнка влаги или постоянная сырость.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 водоросли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водных сред показывает, что водоросли лучше всего приспособлены к жизни в воде.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распределение условное, для наглядности урока.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69" y="925750"/>
            <a:ext cx="2745463" cy="216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одноклеточная водоросль слишком мала, чтобы рассмотреть её без микроскопа. Её удобно использовать как пример простого строения: одна клетка выполняет все основные жизненные функции, включая фотосинтез и движение.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Микроскопическая хламидомонада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 образует длинные зелёные нити, хорошо заметные в воде. Её тело уже не выглядит как одна клетка, но остаётся простым слоевищем, где клетки соединены в цепочку и работают вместе.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Нитчатая спирогира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относится к морским бурым водорослям и напоминает подводные ленты или пластины. Её слоевище может быть очень большим, поэтому такие водоросли легко увидеть в прибрежной зоне во время отлива.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ламинария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водоросли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54356"/>
            <a:ext cx="4646100" cy="2562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водорослей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обобщение по основным группам водорослей.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различия между главными группами водорослей по окраске, среде обитания и запасным веществам.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 запасные вещества связаны с образом жизни: особенно заметны различия между пресноводными зелёными и морскими бурыми и красными водорослями.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водорослей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придаёт клетке форму и защищает её от внешних воздействий. У разных групп водорослей состав оболочки отличается, а у диатомовых особенно прочен благодаря кремнезёму.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ядро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цитоплазме находятся ядро и другие важные структуры, которые управляют жизнью клетки. Благодаря им водоросль растёт, делится и отвечает на изменения условий среды.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помогают поддерживать внутреннее давление клетки и участвуют в запасании воды и веществ. Для водорослей, живущих в переменной среде, это особенно важно.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них происходит фотосинтез. Хлоропласты содержат пигменты, которые улавливают свет и позволяют водорослям создавать органические вещества из воды и углекислого газа.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диатомовых водорослей оболочка похожа на тонкий стеклянный футляр. Такая прочная защита помогает клеткам сохраняться в воде и делает их легко узнаваемыми под микроскопом.
</a:t>
            </a:r>
            <a:endParaRPr lang="en-US" sz="12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водоросли создают органические вещества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фотосинтеза в клетках водорослей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87" y="2774971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и окраска водорослей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пигмент придаёт водорослям зелёную окраску и помогает улавливать свет для фотосинтеза. Он особенно заметен у зелёных водорослей, которые чаще живут в пресной воде.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бурых водорослей именно этот пигмент создаёт оливково-бурый оттенок. Он помогает использовать свет в морской воде, где условия освещения отличаются от поверхности.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Фукоксантин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пигменты характерны для красных водорослей и позволяют им жить глубже других. Они помогают поглощать свет, который ещё проникает в толщу воды на значительной глубине.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Фикоэритрин и фикобилины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размножаются водоросли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быстро увеличивают численность делением клетки, распадом слоевища или образованием спор. Такой способ особенно полезен, когда условия в среде благоприятны.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способе образуются гаметы, которые сливаются между собой. Он помогает появляться новым сочетаниям признаков и делает потомство более разнообразным.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способов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водорослей разные способы размножения сменяют друг друга. Это повышает шансы на выживание, когда условия в водоёме меняются.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помогает водорослям быстро заселять подходящую среду и восстанавливать численность после неблагоприятных условий.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водорослей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бесполое размножение: оно даёт быстрый прирост численности, а остальные способы повышают выживаемость вида.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 водных экосистемах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цепей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создают первичную органическую массу, поэтому с них начинается питание многих водных организмов. Их поедают зоопланктон, личинки насекомых, моллюски и молодь рыб.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фотосинтезе водоросли не только образуют органические вещества, но и насыщают воду кислородом. Это особенно важно для дыхания рыб и других обитателей водоёма.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водорослей становится слишком много, вода мутнеет, а условия для жизни других организмов ухудшаются. Поэтому их количество должно оставаться в природном равновесии.
</a:t>
            </a:r>
            <a:endParaRPr lang="en-US" sz="1358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водорослей помогает судить о чистоте водоёма. По их численности и составу можно понять, насколько в воде достаточно света, кислорода и питательных веществ.
</a:t>
            </a:r>
            <a:endParaRPr lang="en-US" sz="13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образует густые заросли на мелководье и в прибрежной зоне. Её длинные слоевища колышутся в воде, создавая укрытие для рыб, ракообразных и моллюсков. Такие заросли напоминают настоящий подводный лес, где жизнь особенно разнообразна.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лес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Гибкое тело моря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бурые водоросли прочно прикрепляются к камням и выдерживают движение волн. Их лентовидные или разветвлённые слоевища могут достигать большой длины, поэтому на изображении важно показать не только форму, но и масштаб растения в природе.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и другие крупные морские водоросли
</a:t>
            </a:r>
            <a:endParaRPr lang="en-US" sz="18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створки образуют прочный кремнезёмный панцирь диатомовых водорослей.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клеточная оболочка состоит из двух половинок и напоминает миниатюрную стеклянную коробочку. Благодаря этому диатомовые легко узнать под микроскопом.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сведения о строении диатомовых водорослей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водорослей для человека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справочные сведения о применении водорослей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используют в питании, промышленности, медицине и сельском хозяйстве.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пищевое и промышленное использование: водоросли дают продукты, вещества для технологий и материалы для очистки.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«цветение» воды считается опасным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массовом размножении водорослей вода быстро теряет прозрачность. Свет хуже проникает в глубину, поэтому другим растениям и организмам становится труднее жить и развиваться.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отмирания водорослей бактерии разлагают их остатки и расходуют растворённый кислород. Из-за этого в воде его становится меньше, чем нужно рыбам и другим животным.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нехватка кислорода особенно опасна для рыб, мальков и беспозвоночных. В таких условиях часть организмов гибнет, а в водоёме нарушается обычное равновесие.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качество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делает воду неприятной для использования и ухудшает её состояние. Иногда появляются запах, слизь и скопления зелёной массы, что указывает на серьёзное загрязнение.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массовое развитие водорослей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избыток питательных веществ запускает «цветение» воды в тёплых малоподвижных водоёмах.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водоросли сегодня
</a:t>
            </a:r>
            <a:endParaRPr lang="en-US" sz="2495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водоросли употребляют в пищу, а другие используют как добавки к рациону. Их ценят за быстрый рост, доступность и возможность выращивания в морских хозяйствах.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польза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бурых водорослей получают альгинаты — вещества, которые помогают загущать и стабилизировать продукты. Их применяют в пищевой промышленности, косметике и некоторых технологических процессах.
</a:t>
            </a:r>
            <a:endParaRPr lang="en-US" sz="914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сырьё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исследуют как источник биологически активных веществ и материалов для науки. Они интересны тем, что растут быстро и не требуют пахотных земель.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рассматривают как возможное сырьё для биотоплива. Такой подход привлекает внимание, потому что водоросли можно возобновлять и выращивать в больших масштабах.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энергии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особенно важны там, где нужна стабильная жизнь водоёма: они поддерживают фотосинтез, дают пищу и помогают сохранять химическое равновесие.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водоросли важны для природы и человека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водорослей связана с фотосинтезом, но их роль не ограничивается природой: человек использует их как ресурс.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группе отделов Водоросли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разнообразны по строению и размерам, но объединены способностью к фотосинтезу. Они поддерживают жизнь в водоёмах, образуют кислород и служат важным ресурсом для 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2026-05-31T20:27:20Z</dcterms:created>
  <dcterms:modified xsi:type="dcterms:W3CDTF">2026-05-31T20:27:20Z</dcterms:modified>
</cp:coreProperties>
</file>