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Европы XIX века: причины, ход и последствия войны и революции.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и Парижская коммуна: главные вопросы урока
</a:t>
            </a:r>
            <a:endParaRPr lang="en-US" sz="25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 Франция и Пруссия столкнулись на фоне стремления Германии к объединению и сохранения влияния Франции. Итоги войны изменили карту Европы и вызвали новые вызовы для государств.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войной: политический раскол и амбиции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Франко-прусская война?
</a:t>
            </a:r>
            <a:endParaRPr lang="en-US" sz="280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Франции и Пруссии за лидерство в Европе обострило политическую ситуацию и подготовило почву для конфликта.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Пруссии после объединения германских государств усилило её амбиции и вызвало опасения у французского руководства.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инцидент с Эмсской депешей стал поводом для объявления войны, умело использованным канцлером Бисмарком.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войны: расположение фронтов и сражений
</a:t>
            </a:r>
            <a:endParaRPr lang="en-US" sz="211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велись на территории Эльзаса, Лотарингии и вокруг Парижа, что стало ареной ожесточённых сражений между армиями.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городов и фронтов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подвергались осаде и артиллерийским обстрелам, а линии фронта проходили через важные для протяжённости контроля области.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Вёрте — первое крупное столкновение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августа 1870 года произошла битва при Вёрте между французскими и прусскими войсками, ставшая первой серьезной проверкой бойцов обеих сторон.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Седане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сентября 1870 года прошла битва при Седане, где французская армия понесла тяжёлое поражение, что привело к пленению Наполеона III.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Меца — длительная оборона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августа по октябрь 1870 года Мец оборонялся от прусской армии, демонстрируя упорство города и важность контроля над крепостью.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битвы и военные инновации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сентября 1870 года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 критический момент, приведший к пленению императора и концу Второй империи.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у Седана завершилось захватом Наполеона III, оказавшего сильное влияние на дальнейший ход французской истории.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Франции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Парижа: попытки сопротивления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сентября 1870 года Париж находился под осадой, жители испытывали острый дефицит продовольствия и медикаментов, что резко ухудшало условия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руководство предпринимало попытки организовать внутреннее сопротивление и партизанские действия, но противостоять превосходящим силам оказалось невозможно.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Прусская и французская армии: численность и вооружение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армий по численности, вооружению и организации показывает превосходство Пруссии в технологиях и управлении.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обладала технологическим и организационным преимуществом, что повлияло на исход войны.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отчёты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осаждённом городе: быт и проблемы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страдали от голода и недостатка топлива, что делало жизнь на протяжении осады крайне тяжёлой и опасной.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с внешним миром использовались воздушные шары и почтовые голуби, позволяя обмениваться важной информацией.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санитарных условий привело к вспышкам заболеваний, которые сильно увеличивали смертность в городе.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экономических и социальных проблем вызывало рост напряжённости среди жителей, снижая моральный дух.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четырёхмесячной блокады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сентября 1870 года прусская армия окружила Париж, установив полную блокаду, что вызвало острый дефицит продуктов и необходимых ресурсов в городе.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жизни жителей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еды люди начали употреблять в пищу лошадей и даже животных из зоопарков, а ухудшающееся здоровье подрывало моральное состояние горожан.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Парижа: блокада и её последствия
</a:t>
            </a:r>
            <a:endParaRPr lang="en-US" sz="28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Перемирие: условия и реакция общества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согласилась выплатить Германии огромную контрибуцию в 5 миллиардов франков, что сильно ослабило экономику и вызвало чувство национального унижения.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1871 года правительство Франции подписало перемирие с Германией, уступив Эльзас и Лотарингию — важные территории на востоке страны, что вызвало большой шок и недовольство среди населения.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было разрешено провести немецкий военный парад по улицам Парижа, что усилило протесты и ощущение поражения среди горожан и всей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Парижской коммуне: предпосылки восстания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1870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Второй империи и объявление Третьей республики начинают период нестабильности и политического кризиса во Франции.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1871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перемирия с Германией вызывает возмущение и чувство предательства среди населения, особенно в Париже.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– март 1871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ухудшение экономической ситуации, растёт безработица и социальное недовольство из-за тяжёлых условий жизни и отсутствия перспектив.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марта 1871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Париже: жители и бойцы Национальной гвардии поднимаются против правительства, начинается период коммуны.
</a:t>
            </a:r>
            <a:endParaRPr lang="en-US" sz="9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и реформы Парижской коммуны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и участие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управлялась Советом коммунаров, в который входили рабочие, учителя и солдаты. Решения принимались демократически с учётом интересов простых граждан, что отражало новые формы самоуправления.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новые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 ввела бесплатное обязательное образование, сократила рабочие смены, провела отделение церкви от государства и установила контроль над ценами на продукты, защищая права трудящихся и нуждающихся.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Парижа и ожесточённое сопротивление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1871 года правительственные войска начали штурм города, где коммунары создали баррикады. Уличные бои длились несколько дней, но армия имела численное и техническое превосходство.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тяжелой артиллерии и баррикад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подавления восстания применялись орудия и военные тактики, массово разрушались улицы и здания. Баррикады не смогли значительно задержать продвижение армии.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среди мирных жителей и защитников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«Кровавой недели» погибло от 10 000 до 20 000 человек, включая коммунаров и гражданских. Многие были казнены без суда, что оставило глубокий след в сознании общества.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Коммуны и «Кровавая неделя»
</a:t>
            </a:r>
            <a:endParaRPr lang="en-US" sz="29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потери после падения Коммуны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20 000 коммунарам и их сторонникам были казнены или погибло в период подавления восстания, что стало массовой трагедией для города и страны.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участников были арестованы и приговорены к длительным срокам тюремного заключения, переживая тяжелые условия содержания в застенках.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коммунаров были сосланы на удалённые колонии, например, на остров Новая Каледония, где условия жизни были крайне суровыми и опасными.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дети, подозреваемые в поддержке коммуны, также подверглись преследованиям и изгнанию, что усилило семейные и социальные страдания.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9165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жертв и экономические последствия войны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потерь и финансовых последствий Франко-прусской войны для Франции и Германии.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понесла значительные людские и экономические потери, в то время как Германия укрепила своё положение и объединилась в империю.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Парижской коммуны на мировую историю
</a:t>
            </a:r>
            <a:endParaRPr lang="en-US" sz="2313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Коммуны вдохновил социалистические и рабочие движения по всему миру, которые заимствовали её идеи в революционных и демократических процессах XX века.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Коммуны — борьба за права трудящихся и социальную справедливость — продолжает влиять на политическую и культурную мысль современности.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стала первым случаем крупного революционного самоуправления в истории Европы, показав возможность альтернативной организации власти.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Эмиль Золя и роман «Разгром»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Золя в своём произведении подробно описывает ужасы войны и падение Второй империи, раскрывая психологию персонажей и социальные конфликты того времени.
</a:t>
            </a:r>
            <a:endParaRPr lang="en-US" sz="82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Гюго и «Год 93»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Гюго отображены драматические события революций, идеалы свободы и борьбы за справедливость, что отражает переживания эпохи и трагедию Парижской коммуны.
</a:t>
            </a:r>
            <a:endParaRPr lang="en-US" sz="844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 Эдуарда Мане «Баррикада»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Мане передаёт динамику и напряжённость уличных боёв во время Коммуны, подчёркивая героизм и трагичность защитников Парижа.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коммуны в искусстве и литературе
</a:t>
            </a:r>
            <a:endParaRPr lang="en-US" sz="2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724920"/>
            <a:ext cx="1533000" cy="122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коммуне: современное значение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 и музеи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и Берлине установлены памятники и музеи, посвящённые Франко-прусской войне и Парижской коммуне, которые сохраняют память и учат новым поколениям истории.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ctr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изучаются в школах Франции и Германии, помогая детям понять важность гражданской ответственности и последствия политических конфликтов.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борьбы за права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Коммуне и войне вдохновляет современное общество ценить права человека и стремиться к справедливому устройству власти и общества.
</a:t>
            </a:r>
            <a:endParaRPr lang="en-US" sz="9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1870–1871 годов изменили ход европейской истории, закрепили идеи демократии и гражданской ответственности, формируя понимание прав и обязанностей каждого человека сегодня.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для современного общества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2026-05-11T00:11:41Z</dcterms:created>
  <dcterms:modified xsi:type="dcterms:W3CDTF">2026-05-11T00:11:41Z</dcterms:modified>
</cp:coreProperties>
</file>