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сохранивший классическую ясность в эпоху перемен.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Алексеевич Бунин: жизнь, творчество и место в русской литературе
</a:t>
            </a:r>
            <a:endParaRPr lang="en-US" sz="216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писал в время общественных потрясений, когда старый уклад рушился, а рядом существовали реализм, символизм и другие новые течения. Его слово оставалось точным и строгим, но в нём слышалась тревога меняющейся России.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на переломе эпох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70607" y="1666450"/>
            <a:ext cx="32457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рождения важна: именно в этот исторический период формировались впечатления, позднее ставшие основой его прозы и лирики.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790137" y="1301717"/>
            <a:ext cx="33150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1870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790150" y="2762975"/>
            <a:ext cx="3315000" cy="11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рождения Бунина в Воронеже стал началом пути писателя, чьё творчество выросло из памяти об усадебной России.
</a:t>
            </a:r>
            <a:endParaRPr lang="en-US" sz="1795" dirty="0"/>
          </a:p>
        </p:txBody>
      </p:sp>
      <p:sp>
        <p:nvSpPr>
          <p:cNvPr id="8" name="Text 4"/>
          <p:cNvSpPr txBox="1"/>
          <p:nvPr/>
        </p:nvSpPr>
        <p:spPr>
          <a:xfrm>
            <a:off x="790150" y="3974600"/>
            <a:ext cx="3315000" cy="1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И.А. Бунина
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Большую роль сыграл старший брат Юлий: он расширял круг чтения, знакомил с гуманитарными знаниями и поддерживал первые литературные опыты будущего писателя.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Образование, самообразование и первые литературные шаги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 Елецкой гимназии не была завершена, но именно там Бунин рано приучился к дисциплине слова и внимательному чтению классиков.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публикации и признание в дореволюционной России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1891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Выходит первый поэтический сборник Бунина, обозначивший его как самостоятельного автора с точным чувством формы и природы.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073864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Публикуются стихи и прозаические миниатюры, в которых уже заметны сдержанная интонация, наблюдательность и интерес к жизни человека.
</a:t>
            </a:r>
            <a:endParaRPr lang="en-US" sz="1175" dirty="0"/>
          </a:p>
        </p:txBody>
      </p:sp>
      <p:sp>
        <p:nvSpPr>
          <p:cNvPr id="12" name="Text 4"/>
          <p:cNvSpPr txBox="1"/>
          <p:nvPr/>
        </p:nvSpPr>
        <p:spPr>
          <a:xfrm>
            <a:off x="5967739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1903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получает Пушкинскую премию Академии наук за перевод «Песни о Гайавате» и книгу «Листопад», окончательно утверждая свой литературный авторитет.
</a:t>
            </a:r>
            <a:endParaRPr lang="en-US" sz="115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особенно важны мотивы осени, дороги, памяти, разлуки и внутренней сосредоточенности. Музыкальность строки сочетается с редкой словесной экономией.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Бунин-поэт: особенности лирики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Бунина строится на классической форме, ясном синтаксисе и точной зрительной детали. Даже простое природное впечатление у него приобретает философскую глубину.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творческого пути И.А. Бунина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каждом этапе меняются жанры и художественные акценты, но сохраняется внимание к памяти и времени.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 переход от становления к зрелости, затем к эмиграции и позднему философскому осмыслению жизни.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датам и периодизации творчества И.А. Бунина
</a:t>
            </a:r>
            <a:endParaRPr lang="en-US" sz="69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617" y="1023589"/>
            <a:ext cx="249000" cy="24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4870" y="1023565"/>
            <a:ext cx="249000" cy="249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0190" y="1023565"/>
            <a:ext cx="249000" cy="249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35508" y="2433090"/>
            <a:ext cx="249000" cy="249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Бунин-прозаик: художественная манера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762731" y="1664203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Лаконизм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избегает лишних пояснений и строит прозу на точных, тщательно отобранных словах, которые делают текст плотным и выразительным.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358508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Деталь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у него не служит фоном, а помогает понять настроение героя и скрытое движение его памяти, тревоги или утраты.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640040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глубина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действие часто минимально, зато внутренний конфликт передан тонко и убедительно через интонацию, жест, взгляд и паузу.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2875719" y="3073705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рассказах главным становится не событие само по себе, а то, как оно проживается через воспоминание и ощущение невозвратимости.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Запах, который хранит прошлое
</a:t>
            </a:r>
            <a:pPr algn="l" indent="0" marL="0">
              <a:lnSpc>
                <a:spcPct val="115000"/>
              </a:lnSpc>
              <a:buNone/>
            </a:pPr>
            <a:r>
              <a:rPr lang="en-US" sz="5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начинается не с действия, а с ощущения: запах антоновских яблок вызывает целый мир воспоминаний. Через него Бунин показывает, как память сохраняет исчезающую усадебную жизнь. Вещи, звуки и краски становятся равноправными участниками повествования.
</a:t>
            </a:r>
            <a:endParaRPr lang="en-US" sz="975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как время прощания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особенно сильны осенние картины: туманы, прохлада, шорохи сада, тихая работа в усадьбе. Природа не просто изображена, а связана с ощущением конца старого уклада, который уходит почти незаметно, но необратимо.
</a:t>
            </a:r>
            <a:endParaRPr lang="en-US" sz="1018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Бытовая точность и лирическое чувство
</a:t>
            </a:r>
            <a:pPr algn="l" indent="0" marL="0">
              <a:lnSpc>
                <a:spcPct val="115000"/>
              </a:lnSpc>
              <a:buNone/>
            </a:pPr>
            <a:r>
              <a:rPr lang="en-US" sz="5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подробно отмечает детали повседневного быта, однако не превращает их в простое описание. Из частностей складывается эмоциональный портрет России, где личная память становится способом говорить об исторической утрате.
</a:t>
            </a:r>
            <a:endParaRPr lang="en-US" sz="1001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«Антоновские яблоки»: образ уходящей усадебной России
</a:t>
            </a:r>
            <a:endParaRPr lang="en-US" sz="20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любви в прозе Бунина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показывает любовь через конкретные телесные и бытовые детали, поэтому переживание звучит особенно убедительно и близко к реальной жизни.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цикле «Тёмные аллеи» чувство часто осознаётся слишком поздно, когда вернуть прошлое уже невозможно, а память становится единственной формой продолжения любви.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у Бунина почти никогда не ведёт к гармонии: она вспыхивает ярко, но оставляет после себя боль, расставание и чувство непоправимости.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любовью у Бунина всегда стоят вина, одиночество и время: именно они делают личную историю не только частной, но и трагически общечеловеческой.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161022"/>
            <a:ext cx="4014300" cy="136368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И.А. Бунина и их темы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в разные годы менялись жанры, но сохранялись главные бунинские темы.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произведениях заметны память, утрата и внимательное наблюдение за человеком. Меняется форма, но сохраняется единый круг центральных тем.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И.А. Бунина и их датировка по литературной хронологии
</a:t>
            </a:r>
            <a:endParaRPr lang="en-US" sz="69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Бунина от революции к эмиграции и мировому признанию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 биографии И.А. Бунина и ключевых событиях 1917–1933 годов.
</a:t>
            </a:r>
            <a:endParaRPr lang="en-US" sz="11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8600" y="1725553"/>
            <a:ext cx="220500" cy="25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0075" y="1740703"/>
            <a:ext cx="249000" cy="2213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3276" y="3161866"/>
            <a:ext cx="249000" cy="199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50076" y="3161866"/>
            <a:ext cx="249000" cy="199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Эмигрантский период: утрата родины и память о России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463788" y="1681517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с родиной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Отъезд из России стал для Бунина не просто сменой страны, а болезненным историческим разрывом. Он воспринимал его как личную и культурную потерю, определившую весь поздний период жизни.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989513" y="1681333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как опора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эмиграции писатель всё чаще обращался к воспоминаниям о России. Память о прошлом стала способом сохранить внутреннюю цельность и не утратить связь с национальной культурой.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462713" y="3091430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изгнания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Эмигрантская среда усилила мотив внутреннего одиночества. В текстах Бунина звучит чувство оторванности от привычного мира, где человек остаётся наедине со своей судьбой и временем.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4989513" y="3091430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Бунина русский язык был главным духовным домом. Через точное слово он сохранял принадлежность к России, даже живя вдали от неё и наблюдая мир уже из позиции изгнанника.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" y="101125"/>
            <a:ext cx="4925029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62213" y="243800"/>
            <a:ext cx="3944400" cy="11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Нобелевская премия 1933 года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951800" y="2407871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1933 году Бунин получил Нобелевскую премию по литературе за строгое мастерство и верность традициям русской классической прозы. Это стало признанием его высокого художественного уровня. 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951725" y="3793042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оказался первым русским писателем, удостоенным этой награды. Премия закрепила его международный авторитет и показала, что русская литература в его лице вошла в мировую культуру на равных.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мотивы творчества Бунина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мотивы встречаются и в стихах, и в прозе, но раскрываются по-разному: через пейзаж, сюжет воспоминания или драму человеческих отношений.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память и утрата: именно они связывают личные переживания с размышлением о судьбе человека и России.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ключевых произведений И.А. Бунина, литературоведческие наблюдения
</a:t>
            </a:r>
            <a:endParaRPr lang="en-US" sz="69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Бунина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проза и поэзия строятся на ритме, интонации и звуковой организации фразы. Бунин избегал громких деклараций и добивался выразительности через сдержанность, паузу и тонкую деталь.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важна способность писателя передавать сложные чувства без прямых объяснений. Читатель сам считывает настроение героя по пейзажу, предметной детали и точному движению мысли.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писал предельно точно: каждое слово у него работает на смысл, а эпитет не украшает текст, а уточняет впечатление. Благодаря этому его речь кажется прозрачной и собранной.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и русская классическая традиция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39525" y="238042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Продолжение классической линии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наследует Пушкину, Тургеневу, Толстому и Чехову в ясности образа, внимании к природе и психологической правде. Он сохраняет высокую культуру слова и строгую композицию.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39550" y="374347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Трагизм и новизна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его мир более напряжён и печален. Бунин показывает не только красоту жизни, но и её конечность, поэтому классическая гармония у него соседствует с чувством исторического перелома.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жизни и смерть писателя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мировая война тяжело отразилась на его жизни и настроении. Возраст, болезни и тревога за судьбу Европы усиливали ощущение одиночества и внутренней усталости.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десятилетия Бунин провёл во Франции, главным образом в Париже и Грассе. Там он продолжал работать, хотя всё сильнее ощущал разлуку с Россией.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трудности, Бунин сохранял литературную работоспособность и интерес к воспоминаниям. Его поздние тексты стали итоговым взглядом на прожитую эпоху и личную судьбу.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2297327" y="374948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умер 8 ноября 1953 года в Париже. Он был похоронен на кладбище Сент-Женевьев-де-Буа, которое стало важным местом памяти русской эмиграции.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главные темы Бунина по периодам творчества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каждом этапе Бунин не отказывается от прежних тем, а переводит их на более глубокий уровень — от наблюдения к философскому осмыслению.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развития идёт от мира природы к размышлению о судьбе, времени и неизбежности утраты.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Периодизация творчества И.А. Бунина по основным этапам его биографии и произведений
</a:t>
            </a:r>
            <a:endParaRPr lang="en-US" sz="69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Бунин: писатель памяти, утраты и высокой словесной культуры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И.А. Бунин соединил верность классической традиции с острым ощущением переломной эпохи. Его творчество учит видеть красоту, помнить прошлое и точно выражать сложные человеческие чувства.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2026-05-23T17:26:14Z</dcterms:created>
  <dcterms:modified xsi:type="dcterms:W3CDTF">2026-05-23T17:26:14Z</dcterms:modified>
</cp:coreProperties>
</file>