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Николаевич Толстой: писатель, учитель и мыслитель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учил видеть человека, совесть и правду.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Россия XIX века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родился в эпоху крепостного права, войн и реформ. Он стал одним из главных писателей реализма, который показывал жизнь честно и без приукрашивания.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воспитание и первые интересы
</a:t>
            </a:r>
            <a:endParaRPr lang="en-US" sz="3386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утраты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родителей Толстого воспитывали родственники. Это рано приучило его наблюдать людей, замечать характеры и чувствовать, как по-разному устроена семейная жизнь.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учился дома, а затем поступил в Казанский университет. Учёбу Толстой не завершил, но получил широкие знания и привычку самостоятельно искать ответы.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юности Толстого интересовали языки, прошлое России и других стран. Эти интересы помогли ему позже точно передавать эпоху, речь и поведение героев.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много слушал, читал и внимательно следил за окружающими. Благодаря этому в его книгах герои выглядят живыми, а их чувства — правдоподобными и понятными.
</a:t>
            </a:r>
            <a:endParaRPr lang="en-US" sz="10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59087"/>
            <a:ext cx="3929100" cy="18721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Л. Н. Толстого
</a:t>
            </a:r>
            <a:endParaRPr lang="en-US" sz="363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жизненный путь писателя связан с его произведениями.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развивалась жизнь Толстого, тем сильнее в его книгах звучали вопросы войны, семьи, совести и смысла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Л. Н. Толстого; основные даты жизни и творчества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— дом, усадьба и место творчества
</a:t>
            </a:r>
            <a:endParaRPr lang="en-US" sz="2501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была для Толстого не просто домом, а живым миром вокруг него. Здесь он работал, гулял, беседовал с людьми и находил сюжеты для книг.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усадьбе Толстой открыл школу для крестьянских детей и интересовался их учёбой. Для изображения подойдут дом-музей, аллеи парка, сад и простые деревянные постройки.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и «Севастопольские рассказы»
</a:t>
            </a:r>
            <a:endParaRPr lang="en-US" sz="2848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1851 год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приезжает на Кавказ и начинает путь военной службы, где впервые близко видит солдатскую жизнь и трудности армейского быта.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1854 год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оказывается в Севастополе, где наблюдает войну не по рассказам, а своими глазами, что сильно меняет его взгляд на подвиг и страх.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1854–1855 годы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осады превращаются в «Севастопольские рассказы». В них Толстой показывает не красивую славу, а тяжёлую правду военных будней.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вызывает сильный отклик, потому что в центре оказываются не только сражения, но и обычные люди, их усталость, смелость и переживания.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Толстого и их темы
</a:t>
            </a:r>
            <a:endParaRPr lang="en-US" sz="270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раскрывает новый жизненный опыт, но в центре всегда остаются человек и его внутренний выбор.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о разных событиях, однако главные вопросы у него повторяются: как жить честно, любить, отвечать за свои поступки.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Л. Н. Толстого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как роман о народе и истории
</a:t>
            </a:r>
            <a:endParaRPr lang="en-US" sz="3065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не только известных героев, но и целую страну в трудное время. Через семьи Болконских и Ростовых Толстой раскрывает жизнь дворян, военных и простых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книги — Отечественная война 1812 года и Бородинское сражение. Толстой показывает, что ход истории создают не только полководцы, но и множество обычных людей.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переплетаются семейные сцены, исторические события и философские размышления. Благодаря этому «Война и мир» читается как книга о жизни целого народа.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героев Толстого появляется нравственный выбор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герой проходит путь от ошибки к внутреннему изменению и стремлению к правде.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Каренина»: семья, чувство и ответственность
</a:t>
            </a:r>
            <a:endParaRPr lang="en-US" sz="2626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особенно заметна трагическая история Анны, которая ищет любовь и счастье, но сталкивается с ревностью, непониманием и осуждением общества.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важная линия — путь Константина Левина. Через его размышления Толстой показывает поиск смысла, честного труда и внутренней опоры для жизни.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поднимает темы брака, семейного счастья и личной ответственности. Толстой не даёт простых ответов, а заставляет задуматься о последствиях чувств и поступков.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первая фраза романа стала крылатой. Она помогает сразу понять главную мысль: счастье и несчастье в семьях имеют разные причины и формы.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без строгих правил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яснополянской школе уроки проходили не как в обычной гимназии. Дети сидели за простыми столами, читали вслух, обсуждали тексты и не боялись задавать вопросы. Толстой считал, что учёба должна пробуждать интерес, а не только требовать послушания.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который слушал учеников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внимательно наблюдал, как дети говорят, спорят и объясняют свои мысли. Он ценил свободную беседу, в которой ученик не повторяет заученное, а сам ищет ответ. Такой подход делал уроки живыми и помогал детям увереннее читать и писать.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Ясной Поляне: уроки, дети и живая беседа
</a:t>
            </a:r>
            <a:endParaRPr lang="en-US" sz="26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нравственные идеи Толстого
</a:t>
            </a:r>
            <a:endParaRPr lang="en-US" sz="30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проходят через романы, повести, дневники и статьи писателя, связывая художественные сюжеты с вопросами личной ответственности.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Толстого возвращаются правда, совесть и семья: именно они определяют поступки героев и смысл авторских размышлений.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и публицистике Л. Н. Толстого; обобщение по школьному литературному анализу
</a:t>
            </a:r>
            <a:endParaRPr lang="en-US" sz="6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годы: вера, совесть и поиск смысла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зрелом возрасте Толстой всё чаще обращался к вопросам веры, добра и смысла жизни. Он стремился понять, как человеку жить честно и не предавать свою совесть.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резко выступал против насилия, лицемерия и роскоши. Его особенно тревожили бедность простых людей, социальная несправедливость и равнодушие к чужой боли.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поиски сделали его взгляды более строгими и требовательными. Толстой хотел, чтобы человек жил просто, трудился и отвечал за свои поступки перед собой и другими.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Толстого и их основные идеи
</a:t>
            </a:r>
            <a:endParaRPr lang="en-US" sz="250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помогает увидеть, как Толстой снова и снова возвращался к одним и тем же нравственным вопросам.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 Толстого объединяет интерес к человеку, его внутреннему выбору и ответственности перед близкими и обществом.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Толстой: художественные произведения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8059" y="2840609"/>
            <a:ext cx="482270" cy="3858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Толстого: простота и точность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так, чтобы смысл был понятен без лишних украшений. Его фразы звучат просто, но в них всегда есть точное наблюдение за человеком и его состоянием.
</a:t>
            </a:r>
            <a:endParaRPr lang="en-US" sz="1020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Деталь, которая открывает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умел через небольшую подробность показать внутренний мир героя. Одежда, жест, взгляд или пауза у Толстого часто говорят больше, чем длинное описание.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Толстого слышна настоящая разговорная речь. Благодаря этому герои говорят естественно, а читатель легко узнаёт в их словах характер, настроение и отношение к событию.
</a:t>
            </a:r>
            <a:endParaRPr lang="en-US" sz="9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жизненные наблюдения превращались в произведения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и впечатления Толстого становились основой художественных сцен и образов.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как общественный деятель и автор статей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ограничивался романами: его волновали образование, воспитание и положение простых людей. Он считал, что школа должна помогать ребёнку думать, а не только запоминать.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выступал против несправедливости и старался поддерживать крестьян делом, а не словами. Он обсуждал вопросы труда, земли и ответственности общества перед бедными.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статьи вызывали споры, потому что Толстой требовал честности не только от государства и общества, но и от самого себя. В этом и заключалась сила его позиции.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станция Астапово
</a:t>
            </a:r>
            <a:endParaRPr lang="en-US" sz="2891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Толстой покинул дом, стремясь жить по своим убеждениям, но в пути тяжело заболел. Последней остановкой стала станция Астапово, где писатель умер вдали от Ясной Поляны.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часто воспринимают как символ его сложного внутреннего пути. На фоне поезда, пустой платформы и холодного пейзажа особенно заметны одиночество, разрыв с привычной жизнью и тревога последних дней.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важен для современных школьников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не просто читать сюжет, а замечать причины поступков, скрытые чувства и последствия выбора.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остаётся актуальным, потому что соединяет большой художественный масштаб с понятными школьнику вопросами совести, семьи и ответственности.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Л. Н. Толстого и их изучению в школьной программе
</a:t>
            </a:r>
            <a:endParaRPr lang="en-US" sz="7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Толстой, которого читают и сегодня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оставил книги, которые учат думать, сравнивать поступки и видеть в человеке главное — совесть, достоинство и ответственность перед другими.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2026-05-22T11:36:10Z</dcterms:created>
  <dcterms:modified xsi:type="dcterms:W3CDTF">2026-05-22T11:36:10Z</dcterms:modified>
</cp:coreProperties>
</file>