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океан: природа и хозяйственное значение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океан по площади: путь для торговли, источник ресурсов и важный регулятор климата.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Атлантика и почему она «связывает» мир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тянется с севера на юг почти через все климатические пояса. Севернее берегов больше, морей и проливов — и активнее жизнь людей. Поэтому Атлантика стала главной морской дорогой между материками.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и моря Атлантики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Атлантического океана сильно изрезаны, особенно у Европы и Северной Америки. Много бухт и заливов удобно для строительства портов и безопасной стоянки судов.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важным морям относятся Северное, Норвежское, Балтийское, Средиземное и Карибское. Они связывают разные страны и помогают развивать морское сообщение, торговлю и рыболовство.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Изрезанная береговая линия делает морской транспорт удобным, но повышает уязвимость прибрежных районов. Штормы и подъём уровня воды быстрее сказываются на берегах.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Срединно-Атлантический хребет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форма рельефа — Срединно-Атлантический хребет, протянувшийся почти через весь океан с севера на юг. Шельфы обычно неглубокие и особенно «богатые» — там часто работают и рыбаки, и добытчики.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дно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Дно Атлантического океана устроено слоями: есть шельф, глубоководные равнины, котловины и подводные хребты. Такая «мозаика» влияет на течения, жизнь и добычу ресурсов.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дна: шельф, котловины и Срединно-Атлантический хребет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поверхностных вод в разных широтах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экватору, тем сильнее прогрев поверхности Солнцем, а дальше температура постепенно снижается из‑за распределения тепла.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неравномерность прогрева: локальные различия возникают из‑за течений и ветров, переносящих тёплую и холодную воду.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школьных учебных карт по распределению температуры поверхностных вод (ориентировочные значения).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627" y="3197877"/>
            <a:ext cx="189000" cy="21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16011"/>
            <a:ext cx="202200" cy="1797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течения Атлантического океана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Гольфстрим (тёплое течение)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Переносит большие массы тёплой воды на север. Благодаря этому климат западной Европы мягче: зимы обычно менее суровые, чем можно было ожидать по широте.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Северо-Атлантическое течение (тоже тёплое)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Продолжает перенос тепла в северной части океана. Оно влияет на сезонные колебания погоды у берегов и помогает удерживать более тёплые водные массы в регионе.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Лабрадорское течение (холодное)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Охлаждает прибрежные районы у Северной Америки. В сочетании с тёплыми водами у поверхности оно создаёт резкие контрасты температуры и усиливает туманы.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Канарское и Бенгельское течения (холодные)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Охлаждают воду у берегов Африки и меняют условия для погоды. На их фоне уменьшается испарение и часто формируются сухие воздушные массы и туманы.
</a:t>
            </a:r>
            <a:endParaRPr lang="en-US" sz="10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океан влияет на климат суши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влияние тёплых и холодных течений на влажность и осадки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725" y="1675625"/>
            <a:ext cx="30345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9792" y="1675625"/>
            <a:ext cx="30345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686575"/>
            <a:ext cx="324900" cy="32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9633" y="1675625"/>
            <a:ext cx="260100" cy="34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Приливы, штормы и опасные явления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в узких заливах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в Атлантике заметны особенно в узких заливах и у некоторых берегов. Там разница уровней воды может становиться большой и усложняет работу портов.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 в тропиках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тропической части океана нередко возникают ураганы. Они приносят сильный ветер и ливни, создают риск для судов, береговых сооружений и прибрежных городов.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штормы в умеренных широтах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умеренных широтах Атлантики часто случаются штормы. Они опасны из‑за волн, ветра и резких изменений погоды, особенно для морских перевозок и навигации.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приливов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приливов может использоваться человеком для выработки электроэнергии. Это пример того, как природные процессы превращаются в практическую пользу при правильном подходе.
</a:t>
            </a:r>
            <a:endParaRPr lang="en-US" sz="10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Органический мир: от планктона до китов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жизни в Атлантическом океане — планктон: мелкие организмы, которыми питаются многие морские животные. Благодаря планктону «запускается» почти вся пищевая цепь.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Атлантике встречаются сельдь, треска, скумбрия, сардина и тунец. Среди крупных животных — киты, дельфины и тюлени, которые держатся там, где достаточно пищи.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численность организмов обычно в шельфовых зонах и там, где смешиваются тёплые и холодные воды. В таких местах больше пищи и лучше условия для жизни.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454500"/>
            <a:ext cx="4794300" cy="240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районы промысла и их ресурсы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богатые промысловые места связаны с шельфом, течениями и подъёмом холодных глубинных вод.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видно, что «урожайность» рыболовства усиливается там, где формируется много пищи: на шельфах, в зонах течений и при подъёме холодных вод.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географические карты и данные школьного курса географии.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океана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шельфе Атлантического океана добывают нефть и природный газ. Особенно известны Северное море, Мексиканский залив, побережья Бразилии и Западной Африки, где есть богатые месторождения.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 удобен для разработки: там относительно мелко и проще строить платформы и трубопроводы. Поэтому именно здесь сосредоточено больше всего морских углеводородных проектов в Атлантике.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 океана встречаются минеральные материалы — песок, гравий, фосфориты и марганцевые конкреции. Их использование требует специальных технологий и оценки влияния на морскую среду.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авария при добыче может привести к разливам и загрязнению воды. Поэтому проводятся проверки, готовность к ликвидации последствий и контроль состояния живых организмов.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и крупные порты Атлантики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Контейнеры через Атлантику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 Атлантики связывают промышленность и торговлю разных континентов. По океану идут суда с контейнерами, идущими в крупные порты Европы и Америки. Этот поток товаров хорошо виден на схемах главных путей.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как «узлы»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Роттердам, Нью-Йорк, Ливерпуль, Гамбург и Сантос работают как важные транспортные «узлы». В них товары перегружают между морем и сушей: железными дорогами, автотранспортом и внутренними линиями перевозок.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нефти до зерна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Атлантика обеспечивает доставку не только «коробок» с товарами, но и сырья: нефти, зерна, руды и промышленной продукции. Разные грузы требуют различной инфраструктуры причалов и систем безопасности.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морских перевозок в Атлантике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Столбчатая схема показывает, что контейнерные грузы занимают наибольшую долю и лучше всего отражают интенсивность международной торговли.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категорий грузов говорит о том, что Атлантика особенно важна для связки промышленно-ориентированных регионов Европы и восточного побережья Северной Америки.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учебных географических материалов и типовых схем грузопотоков; точные количественные значения в диаграмме не указаны.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96062"/>
            <a:ext cx="202200" cy="17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27" y="3197877"/>
            <a:ext cx="162000" cy="21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 аквакультура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Промысловые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особенно развито у берегов Канады, Норвегии, Марокко и Намибии. В этих районах вода богата питательными веществами, поэтому рыбы обычно больше и разнообразнее.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аквакультура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развивают аквакультуру — выращивание мидий, устриц, лосося и другой морской продукции. Это помогает дополнить улов и снизить давление на природные стада.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Аквакультура требует чистой воды и правильной организации хозяйства. Без подходящего качества воды возрастает риск болезней и снижается выживаемость выращиваемых организмов.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заболеваний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производство было устойчивым, нужны грамотное кормление, наблюдение и профилактика болезней. Такой контроль помогает сохранить и продуктивность хозяйств, и здоровье морской среды.
</a:t>
            </a:r>
            <a:endParaRPr lang="en-US" sz="10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Рекреация и туризм на побережьях Атлантики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побережьях Атлантического океана популярны пляжный отдых, круизы, серфинг и дайвинг. Разные виды туризма связаны с тёплыми сезонами, удобными бухтами и разнообразием морских ландшафтов.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туристов привлекают Канарские острова, Карибский бассейн, побережье Франции, Португалия и юг Бразилии. Эти направления развивают отели, транспорт и местные сервисы для гостей.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приносит доход прибрежным странам и создаёт рабочие места, но усиливает нагрузку на природу: растёт потребление воды, переполненность пляжей и транспортные потоки в сезон.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причины и последствия для Атлантики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деятельностью человека и изменениями в морской экосистеме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охрана океана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морские заповедники и природоохранные зоны, где ограничивают или прекращают добычу. Это помогает восстановлению экосистем и защищает уязвимые виды.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для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государствах действуют требования к вылову, ограничения на выбросы в море и меры по очистке сточных вод. Такие нормы снижают загрязнение и поддерживают запасы рыбы.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контроль и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движением судов следят с помощью спутникового контроля, а страны договариваются об охране общих ресурсов. Вместе защищают рыбу, китов, рифы и чистоту прибрежных вод.
</a:t>
            </a:r>
            <a:endParaRPr lang="en-US" sz="10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40176" y="919100"/>
            <a:ext cx="4063848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особенности и их хозяйственное значение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именно «география океана» превращается в возможности для экономики прибрежных стран.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и шельф повышают хозяйственную ценность регионов, а изрезанность берегов помогает развитию портов; штормы требуют особых мер безопасности.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725" y="1675625"/>
            <a:ext cx="30345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719065"/>
            <a:ext cx="324900" cy="25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686575"/>
            <a:ext cx="324900" cy="32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Атлантика особенно важна для человечества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Кормит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даёт пищу: его шельфы и продуктивные районы поддерживают промысел рыбы и других морских организмов. Для многих прибрежных регионов это основа питания и занятости.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материки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служит удобным «мостом» между континентами. Морские пути связывают порты Европы, Африки и Америк, делая перевозки товаров сравнительно быстрыми и регулярными.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Шельфы Атлантики дают нефть и природный газ, а также другие минеральные материалы. Добыча требует строгих правил, чтобы уменьшать риск загрязнений и аварий.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от бережного использования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океана не бесконечны, поэтому важны бережное рыболовство, безопасная добыча и снижение загрязнения. Сохранение Атлантики важно для будущего прибрежных стран и всего мира.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сочетает протяжённость, изрезанные берега и систему тёплых и холодных течений. Он важен для климата, рыболовства, ресурсов, транспорта и туризма, поэтому его нужно защищать.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2026-05-13T02:33:10Z</dcterms:created>
  <dcterms:modified xsi:type="dcterms:W3CDTF">2026-05-13T02:33:10Z</dcterms:modified>
</cp:coreProperties>
</file>